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4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5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6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7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8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14.xml" ContentType="application/vnd.openxmlformats-officedocument.presentationml.notesSl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notesSlides/notesSlide15.xml" ContentType="application/vnd.openxmlformats-officedocument.presentationml.notesSl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26"/>
  </p:notesMasterIdLst>
  <p:sldIdLst>
    <p:sldId id="256" r:id="rId2"/>
    <p:sldId id="369" r:id="rId3"/>
    <p:sldId id="343" r:id="rId4"/>
    <p:sldId id="358" r:id="rId5"/>
    <p:sldId id="359" r:id="rId6"/>
    <p:sldId id="354" r:id="rId7"/>
    <p:sldId id="374" r:id="rId8"/>
    <p:sldId id="366" r:id="rId9"/>
    <p:sldId id="367" r:id="rId10"/>
    <p:sldId id="373" r:id="rId11"/>
    <p:sldId id="372" r:id="rId12"/>
    <p:sldId id="375" r:id="rId13"/>
    <p:sldId id="377" r:id="rId14"/>
    <p:sldId id="378" r:id="rId15"/>
    <p:sldId id="379" r:id="rId16"/>
    <p:sldId id="386" r:id="rId17"/>
    <p:sldId id="341" r:id="rId18"/>
    <p:sldId id="380" r:id="rId19"/>
    <p:sldId id="347" r:id="rId20"/>
    <p:sldId id="382" r:id="rId21"/>
    <p:sldId id="381" r:id="rId22"/>
    <p:sldId id="357" r:id="rId23"/>
    <p:sldId id="383" r:id="rId24"/>
    <p:sldId id="384" r:id="rId25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00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97" autoAdjust="0"/>
    <p:restoredTop sz="94628" autoAdjust="0"/>
  </p:normalViewPr>
  <p:slideViewPr>
    <p:cSldViewPr>
      <p:cViewPr>
        <p:scale>
          <a:sx n="90" d="100"/>
          <a:sy n="90" d="100"/>
        </p:scale>
        <p:origin x="-564" y="-3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F9533A-1585-47D0-984A-0173222C9845}" type="doc">
      <dgm:prSet loTypeId="urn:microsoft.com/office/officeart/2005/8/layout/default#1" loCatId="list" qsTypeId="urn:microsoft.com/office/officeart/2005/8/quickstyle/simple1" qsCatId="simple" csTypeId="urn:microsoft.com/office/officeart/2005/8/colors/colorful1#1" csCatId="colorful" phldr="1"/>
      <dgm:spPr/>
    </dgm:pt>
    <dgm:pt modelId="{ED3F07F6-9A54-4CD5-866C-A33F3669E41B}">
      <dgm:prSet phldrT="[Texto]" custT="1"/>
      <dgm:spPr/>
      <dgm:t>
        <a:bodyPr/>
        <a:lstStyle/>
        <a:p>
          <a:r>
            <a:rPr lang="es-CO" sz="3200" dirty="0" smtClean="0">
              <a:latin typeface="Century Gothic" panose="020B0502020202020204" pitchFamily="34" charset="0"/>
            </a:rPr>
            <a:t>¿Qué son?</a:t>
          </a:r>
          <a:endParaRPr lang="es-CO" sz="3200" dirty="0">
            <a:latin typeface="Century Gothic" panose="020B0502020202020204" pitchFamily="34" charset="0"/>
          </a:endParaRPr>
        </a:p>
      </dgm:t>
    </dgm:pt>
    <dgm:pt modelId="{A5978AE0-09B2-4FC6-9EA5-A9EA85974999}" type="parTrans" cxnId="{42AB7F14-B838-45BC-A52E-4F6B52D5A38F}">
      <dgm:prSet/>
      <dgm:spPr/>
      <dgm:t>
        <a:bodyPr/>
        <a:lstStyle/>
        <a:p>
          <a:endParaRPr lang="es-CO" sz="3200">
            <a:latin typeface="Century Gothic" panose="020B0502020202020204" pitchFamily="34" charset="0"/>
          </a:endParaRPr>
        </a:p>
      </dgm:t>
    </dgm:pt>
    <dgm:pt modelId="{5789BC36-C50B-439C-B1FC-3BF168BAD410}" type="sibTrans" cxnId="{42AB7F14-B838-45BC-A52E-4F6B52D5A38F}">
      <dgm:prSet/>
      <dgm:spPr/>
      <dgm:t>
        <a:bodyPr/>
        <a:lstStyle/>
        <a:p>
          <a:endParaRPr lang="es-CO" sz="3200">
            <a:latin typeface="Century Gothic" panose="020B0502020202020204" pitchFamily="34" charset="0"/>
          </a:endParaRPr>
        </a:p>
      </dgm:t>
    </dgm:pt>
    <dgm:pt modelId="{7584EAAD-5078-4759-9CBC-F43F6FEB78C1}">
      <dgm:prSet phldrT="[Texto]" custT="1"/>
      <dgm:spPr/>
      <dgm:t>
        <a:bodyPr/>
        <a:lstStyle/>
        <a:p>
          <a:r>
            <a:rPr lang="es-CO" sz="3200" dirty="0" smtClean="0">
              <a:latin typeface="Century Gothic" panose="020B0502020202020204" pitchFamily="34" charset="0"/>
            </a:rPr>
            <a:t>¿Para qué sirven?</a:t>
          </a:r>
          <a:endParaRPr lang="es-CO" sz="3200" dirty="0">
            <a:latin typeface="Century Gothic" panose="020B0502020202020204" pitchFamily="34" charset="0"/>
          </a:endParaRPr>
        </a:p>
      </dgm:t>
    </dgm:pt>
    <dgm:pt modelId="{FB6F0F03-700B-4A80-9650-2AFAE9C5802E}" type="parTrans" cxnId="{83D8ACEA-0527-4CD5-A2F5-4EF3CB09192A}">
      <dgm:prSet/>
      <dgm:spPr/>
      <dgm:t>
        <a:bodyPr/>
        <a:lstStyle/>
        <a:p>
          <a:endParaRPr lang="es-CO" sz="3200">
            <a:latin typeface="Century Gothic" panose="020B0502020202020204" pitchFamily="34" charset="0"/>
          </a:endParaRPr>
        </a:p>
      </dgm:t>
    </dgm:pt>
    <dgm:pt modelId="{15D67C50-6A99-4E6A-8976-C5A0323153AA}" type="sibTrans" cxnId="{83D8ACEA-0527-4CD5-A2F5-4EF3CB09192A}">
      <dgm:prSet/>
      <dgm:spPr/>
      <dgm:t>
        <a:bodyPr/>
        <a:lstStyle/>
        <a:p>
          <a:endParaRPr lang="es-CO" sz="3200">
            <a:latin typeface="Century Gothic" panose="020B0502020202020204" pitchFamily="34" charset="0"/>
          </a:endParaRPr>
        </a:p>
      </dgm:t>
    </dgm:pt>
    <dgm:pt modelId="{C4436CD1-5C60-40AB-B8AA-87DB3430653C}">
      <dgm:prSet phldrT="[Texto]" custT="1"/>
      <dgm:spPr/>
      <dgm:t>
        <a:bodyPr/>
        <a:lstStyle/>
        <a:p>
          <a:r>
            <a:rPr lang="es-CO" sz="3200" dirty="0" smtClean="0">
              <a:latin typeface="Century Gothic" panose="020B0502020202020204" pitchFamily="34" charset="0"/>
            </a:rPr>
            <a:t>¿Cuándo hay que presentarlos?</a:t>
          </a:r>
          <a:endParaRPr lang="es-CO" sz="3200" dirty="0">
            <a:latin typeface="Century Gothic" panose="020B0502020202020204" pitchFamily="34" charset="0"/>
          </a:endParaRPr>
        </a:p>
      </dgm:t>
    </dgm:pt>
    <dgm:pt modelId="{ED751F62-0BD9-430F-8774-1BA62612DDB3}" type="parTrans" cxnId="{E6085923-FF9C-485C-8CF3-935F5503C786}">
      <dgm:prSet/>
      <dgm:spPr/>
      <dgm:t>
        <a:bodyPr/>
        <a:lstStyle/>
        <a:p>
          <a:endParaRPr lang="es-CO" sz="3200">
            <a:latin typeface="Century Gothic" panose="020B0502020202020204" pitchFamily="34" charset="0"/>
          </a:endParaRPr>
        </a:p>
      </dgm:t>
    </dgm:pt>
    <dgm:pt modelId="{1EDBF173-B9AA-4BDC-8C24-1AB6C5DB6111}" type="sibTrans" cxnId="{E6085923-FF9C-485C-8CF3-935F5503C786}">
      <dgm:prSet/>
      <dgm:spPr/>
      <dgm:t>
        <a:bodyPr/>
        <a:lstStyle/>
        <a:p>
          <a:endParaRPr lang="es-CO" sz="3200">
            <a:latin typeface="Century Gothic" panose="020B0502020202020204" pitchFamily="34" charset="0"/>
          </a:endParaRPr>
        </a:p>
      </dgm:t>
    </dgm:pt>
    <dgm:pt modelId="{C459E1C1-7FF6-4C79-9931-36B116668A74}" type="pres">
      <dgm:prSet presAssocID="{E3F9533A-1585-47D0-984A-0173222C9845}" presName="diagram" presStyleCnt="0">
        <dgm:presLayoutVars>
          <dgm:dir/>
          <dgm:resizeHandles val="exact"/>
        </dgm:presLayoutVars>
      </dgm:prSet>
      <dgm:spPr/>
    </dgm:pt>
    <dgm:pt modelId="{B95E0D68-3EA9-46A2-8684-56229C8882F5}" type="pres">
      <dgm:prSet presAssocID="{ED3F07F6-9A54-4CD5-866C-A33F3669E41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D2D82FA-DD12-4AAF-8953-BB3B3619DCFB}" type="pres">
      <dgm:prSet presAssocID="{5789BC36-C50B-439C-B1FC-3BF168BAD410}" presName="sibTrans" presStyleCnt="0"/>
      <dgm:spPr/>
    </dgm:pt>
    <dgm:pt modelId="{8845D532-5A95-4220-8A1C-9DBE73745670}" type="pres">
      <dgm:prSet presAssocID="{7584EAAD-5078-4759-9CBC-F43F6FEB78C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156C297-5F8F-43C6-B076-14FE4FFAD6A4}" type="pres">
      <dgm:prSet presAssocID="{15D67C50-6A99-4E6A-8976-C5A0323153AA}" presName="sibTrans" presStyleCnt="0"/>
      <dgm:spPr/>
    </dgm:pt>
    <dgm:pt modelId="{47A78BC3-867C-4C13-BD8B-EC80950232C5}" type="pres">
      <dgm:prSet presAssocID="{C4436CD1-5C60-40AB-B8AA-87DB3430653C}" presName="node" presStyleLbl="node1" presStyleIdx="2" presStyleCnt="3" custScaleX="11765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E6085923-FF9C-485C-8CF3-935F5503C786}" srcId="{E3F9533A-1585-47D0-984A-0173222C9845}" destId="{C4436CD1-5C60-40AB-B8AA-87DB3430653C}" srcOrd="2" destOrd="0" parTransId="{ED751F62-0BD9-430F-8774-1BA62612DDB3}" sibTransId="{1EDBF173-B9AA-4BDC-8C24-1AB6C5DB6111}"/>
    <dgm:cxn modelId="{4D1783B4-ECE9-414D-BBB6-077E6E40AF17}" type="presOf" srcId="{ED3F07F6-9A54-4CD5-866C-A33F3669E41B}" destId="{B95E0D68-3EA9-46A2-8684-56229C8882F5}" srcOrd="0" destOrd="0" presId="urn:microsoft.com/office/officeart/2005/8/layout/default#1"/>
    <dgm:cxn modelId="{83D8ACEA-0527-4CD5-A2F5-4EF3CB09192A}" srcId="{E3F9533A-1585-47D0-984A-0173222C9845}" destId="{7584EAAD-5078-4759-9CBC-F43F6FEB78C1}" srcOrd="1" destOrd="0" parTransId="{FB6F0F03-700B-4A80-9650-2AFAE9C5802E}" sibTransId="{15D67C50-6A99-4E6A-8976-C5A0323153AA}"/>
    <dgm:cxn modelId="{5451C560-B9A9-4D2C-BEAF-7D911C3BC4A1}" type="presOf" srcId="{E3F9533A-1585-47D0-984A-0173222C9845}" destId="{C459E1C1-7FF6-4C79-9931-36B116668A74}" srcOrd="0" destOrd="0" presId="urn:microsoft.com/office/officeart/2005/8/layout/default#1"/>
    <dgm:cxn modelId="{58B9564D-B286-484F-8720-1B3347F74A91}" type="presOf" srcId="{7584EAAD-5078-4759-9CBC-F43F6FEB78C1}" destId="{8845D532-5A95-4220-8A1C-9DBE73745670}" srcOrd="0" destOrd="0" presId="urn:microsoft.com/office/officeart/2005/8/layout/default#1"/>
    <dgm:cxn modelId="{42AB7F14-B838-45BC-A52E-4F6B52D5A38F}" srcId="{E3F9533A-1585-47D0-984A-0173222C9845}" destId="{ED3F07F6-9A54-4CD5-866C-A33F3669E41B}" srcOrd="0" destOrd="0" parTransId="{A5978AE0-09B2-4FC6-9EA5-A9EA85974999}" sibTransId="{5789BC36-C50B-439C-B1FC-3BF168BAD410}"/>
    <dgm:cxn modelId="{617316E4-F4A3-4D39-A7E5-C2CB4E80D45B}" type="presOf" srcId="{C4436CD1-5C60-40AB-B8AA-87DB3430653C}" destId="{47A78BC3-867C-4C13-BD8B-EC80950232C5}" srcOrd="0" destOrd="0" presId="urn:microsoft.com/office/officeart/2005/8/layout/default#1"/>
    <dgm:cxn modelId="{801D60FD-8B7F-4F15-A3C2-FE8321B6651B}" type="presParOf" srcId="{C459E1C1-7FF6-4C79-9931-36B116668A74}" destId="{B95E0D68-3EA9-46A2-8684-56229C8882F5}" srcOrd="0" destOrd="0" presId="urn:microsoft.com/office/officeart/2005/8/layout/default#1"/>
    <dgm:cxn modelId="{FCFFB628-5487-43C6-B3CC-E9051FC2AAB5}" type="presParOf" srcId="{C459E1C1-7FF6-4C79-9931-36B116668A74}" destId="{8D2D82FA-DD12-4AAF-8953-BB3B3619DCFB}" srcOrd="1" destOrd="0" presId="urn:microsoft.com/office/officeart/2005/8/layout/default#1"/>
    <dgm:cxn modelId="{2476A97D-BFD0-4448-ADE8-BC74999673FB}" type="presParOf" srcId="{C459E1C1-7FF6-4C79-9931-36B116668A74}" destId="{8845D532-5A95-4220-8A1C-9DBE73745670}" srcOrd="2" destOrd="0" presId="urn:microsoft.com/office/officeart/2005/8/layout/default#1"/>
    <dgm:cxn modelId="{AF0188A2-17CF-497D-92DD-C30BAD981457}" type="presParOf" srcId="{C459E1C1-7FF6-4C79-9931-36B116668A74}" destId="{B156C297-5F8F-43C6-B076-14FE4FFAD6A4}" srcOrd="3" destOrd="0" presId="urn:microsoft.com/office/officeart/2005/8/layout/default#1"/>
    <dgm:cxn modelId="{6504B48C-C3BD-413A-9A97-4E100292D3C1}" type="presParOf" srcId="{C459E1C1-7FF6-4C79-9931-36B116668A74}" destId="{47A78BC3-867C-4C13-BD8B-EC80950232C5}" srcOrd="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8B4D132-B8B6-4837-A939-669F13117B5C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CO"/>
        </a:p>
      </dgm:t>
    </dgm:pt>
    <dgm:pt modelId="{FDEB2486-E706-4C81-A7DC-705665051FB4}">
      <dgm:prSet phldrT="[Texto]" custT="1"/>
      <dgm:spPr/>
      <dgm:t>
        <a:bodyPr/>
        <a:lstStyle/>
        <a:p>
          <a:r>
            <a:rPr lang="es-CO" sz="3600" dirty="0" smtClean="0">
              <a:latin typeface="Century Gothic" panose="020B0502020202020204" pitchFamily="34" charset="0"/>
            </a:rPr>
            <a:t>Parte I. Detalle de los recursos</a:t>
          </a:r>
          <a:endParaRPr lang="es-CO" sz="3600" dirty="0">
            <a:latin typeface="Century Gothic" panose="020B0502020202020204" pitchFamily="34" charset="0"/>
          </a:endParaRPr>
        </a:p>
      </dgm:t>
    </dgm:pt>
    <dgm:pt modelId="{5D40D125-00F8-4A20-848D-1A3973EC685F}" type="parTrans" cxnId="{867FBFF9-D7F5-478A-A499-FB0C553CE356}">
      <dgm:prSet/>
      <dgm:spPr/>
      <dgm:t>
        <a:bodyPr/>
        <a:lstStyle/>
        <a:p>
          <a:endParaRPr lang="es-CO" sz="2800">
            <a:latin typeface="Century Gothic" panose="020B0502020202020204" pitchFamily="34" charset="0"/>
          </a:endParaRPr>
        </a:p>
      </dgm:t>
    </dgm:pt>
    <dgm:pt modelId="{D5F64895-E410-48FF-BBD0-F56E708D5C44}" type="sibTrans" cxnId="{867FBFF9-D7F5-478A-A499-FB0C553CE356}">
      <dgm:prSet/>
      <dgm:spPr/>
      <dgm:t>
        <a:bodyPr/>
        <a:lstStyle/>
        <a:p>
          <a:endParaRPr lang="es-CO" sz="2800">
            <a:latin typeface="Century Gothic" panose="020B0502020202020204" pitchFamily="34" charset="0"/>
          </a:endParaRPr>
        </a:p>
      </dgm:t>
    </dgm:pt>
    <dgm:pt modelId="{863C7FD9-706A-424B-8B84-EC05EF22167A}">
      <dgm:prSet phldrT="[Texto]" custT="1"/>
      <dgm:spPr/>
      <dgm:t>
        <a:bodyPr/>
        <a:lstStyle/>
        <a:p>
          <a:r>
            <a:rPr lang="es-CO" sz="2400" dirty="0" smtClean="0">
              <a:latin typeface="Century Gothic" panose="020B0502020202020204" pitchFamily="34" charset="0"/>
            </a:rPr>
            <a:t>Planta de personal, estructura administrativa, inventario de bienes muebles e inmuebles, obras públicas, situación jurídica, reglamentos, entre otros.</a:t>
          </a:r>
          <a:endParaRPr lang="es-CO" sz="2400" dirty="0">
            <a:latin typeface="Century Gothic" panose="020B0502020202020204" pitchFamily="34" charset="0"/>
          </a:endParaRPr>
        </a:p>
      </dgm:t>
    </dgm:pt>
    <dgm:pt modelId="{45440D7C-359E-4566-8C37-AD708DB16AB7}" type="parTrans" cxnId="{A2995E28-DFA2-448A-A5A2-15657094E438}">
      <dgm:prSet/>
      <dgm:spPr/>
      <dgm:t>
        <a:bodyPr/>
        <a:lstStyle/>
        <a:p>
          <a:endParaRPr lang="es-CO" sz="2800">
            <a:latin typeface="Century Gothic" panose="020B0502020202020204" pitchFamily="34" charset="0"/>
          </a:endParaRPr>
        </a:p>
      </dgm:t>
    </dgm:pt>
    <dgm:pt modelId="{FA2E0AA2-C0C1-42EB-BE1C-E751A5185D9D}" type="sibTrans" cxnId="{A2995E28-DFA2-448A-A5A2-15657094E438}">
      <dgm:prSet/>
      <dgm:spPr/>
      <dgm:t>
        <a:bodyPr/>
        <a:lstStyle/>
        <a:p>
          <a:endParaRPr lang="es-CO" sz="2800">
            <a:latin typeface="Century Gothic" panose="020B0502020202020204" pitchFamily="34" charset="0"/>
          </a:endParaRPr>
        </a:p>
      </dgm:t>
    </dgm:pt>
    <dgm:pt modelId="{17C95148-220E-4BB5-887B-AD8FCFA317AF}">
      <dgm:prSet phldrT="[Texto]" custT="1"/>
      <dgm:spPr/>
      <dgm:t>
        <a:bodyPr/>
        <a:lstStyle/>
        <a:p>
          <a:r>
            <a:rPr lang="es-CO" sz="3600" dirty="0" smtClean="0">
              <a:latin typeface="Century Gothic" panose="020B0502020202020204" pitchFamily="34" charset="0"/>
            </a:rPr>
            <a:t>Parte II. Documento estratégico sobre la gestión realizada</a:t>
          </a:r>
          <a:endParaRPr lang="es-CO" sz="3600" dirty="0">
            <a:latin typeface="Century Gothic" panose="020B0502020202020204" pitchFamily="34" charset="0"/>
          </a:endParaRPr>
        </a:p>
      </dgm:t>
    </dgm:pt>
    <dgm:pt modelId="{DBBE7869-F884-440B-8D39-DEAEB42FBC37}" type="parTrans" cxnId="{D0D63A83-756C-4878-887B-937FF076058A}">
      <dgm:prSet/>
      <dgm:spPr/>
      <dgm:t>
        <a:bodyPr/>
        <a:lstStyle/>
        <a:p>
          <a:endParaRPr lang="es-CO" sz="2800">
            <a:latin typeface="Century Gothic" panose="020B0502020202020204" pitchFamily="34" charset="0"/>
          </a:endParaRPr>
        </a:p>
      </dgm:t>
    </dgm:pt>
    <dgm:pt modelId="{062FD036-B96C-4EAD-956C-4A41024FFC84}" type="sibTrans" cxnId="{D0D63A83-756C-4878-887B-937FF076058A}">
      <dgm:prSet/>
      <dgm:spPr/>
      <dgm:t>
        <a:bodyPr/>
        <a:lstStyle/>
        <a:p>
          <a:endParaRPr lang="es-CO" sz="2800">
            <a:latin typeface="Century Gothic" panose="020B0502020202020204" pitchFamily="34" charset="0"/>
          </a:endParaRPr>
        </a:p>
      </dgm:t>
    </dgm:pt>
    <dgm:pt modelId="{8507D12B-7EF2-4BD2-A19E-E38B2E2C8A56}">
      <dgm:prSet phldrT="[Texto]" custT="1"/>
      <dgm:spPr/>
      <dgm:t>
        <a:bodyPr/>
        <a:lstStyle/>
        <a:p>
          <a:r>
            <a:rPr lang="es-CO" sz="2000" dirty="0" smtClean="0">
              <a:latin typeface="Century Gothic" panose="020B0502020202020204" pitchFamily="34" charset="0"/>
            </a:rPr>
            <a:t>Situación al inicio de la gestión.</a:t>
          </a:r>
          <a:endParaRPr lang="es-CO" sz="2000" dirty="0">
            <a:latin typeface="Century Gothic" panose="020B0502020202020204" pitchFamily="34" charset="0"/>
          </a:endParaRPr>
        </a:p>
      </dgm:t>
    </dgm:pt>
    <dgm:pt modelId="{77B8B271-9A7B-41A6-A58A-B65CEA2DBDB8}" type="parTrans" cxnId="{247EAA6F-F2C0-4A00-B5ED-BFF09D4DEBEE}">
      <dgm:prSet/>
      <dgm:spPr/>
      <dgm:t>
        <a:bodyPr/>
        <a:lstStyle/>
        <a:p>
          <a:endParaRPr lang="es-CO" sz="2800">
            <a:latin typeface="Century Gothic" panose="020B0502020202020204" pitchFamily="34" charset="0"/>
          </a:endParaRPr>
        </a:p>
      </dgm:t>
    </dgm:pt>
    <dgm:pt modelId="{08BEAD23-B3BC-4B28-BB17-61E4F240096D}" type="sibTrans" cxnId="{247EAA6F-F2C0-4A00-B5ED-BFF09D4DEBEE}">
      <dgm:prSet/>
      <dgm:spPr/>
      <dgm:t>
        <a:bodyPr/>
        <a:lstStyle/>
        <a:p>
          <a:endParaRPr lang="es-CO" sz="2800">
            <a:latin typeface="Century Gothic" panose="020B0502020202020204" pitchFamily="34" charset="0"/>
          </a:endParaRPr>
        </a:p>
      </dgm:t>
    </dgm:pt>
    <dgm:pt modelId="{DB36CEDB-4786-4634-B2E1-2955FE22CECC}">
      <dgm:prSet phldrT="[Texto]" custT="1"/>
      <dgm:spPr/>
      <dgm:t>
        <a:bodyPr/>
        <a:lstStyle/>
        <a:p>
          <a:r>
            <a:rPr lang="es-CO" sz="2000" dirty="0" smtClean="0">
              <a:latin typeface="Century Gothic" panose="020B0502020202020204" pitchFamily="34" charset="0"/>
            </a:rPr>
            <a:t>Actividades emprendidas.</a:t>
          </a:r>
          <a:endParaRPr lang="es-CO" sz="2000" dirty="0">
            <a:latin typeface="Century Gothic" panose="020B0502020202020204" pitchFamily="34" charset="0"/>
          </a:endParaRPr>
        </a:p>
      </dgm:t>
    </dgm:pt>
    <dgm:pt modelId="{F6E69CBC-9EFA-41FD-95E1-700A6DB5E1E9}" type="parTrans" cxnId="{7B06548C-DA33-459E-917E-89AFD08AA9E2}">
      <dgm:prSet/>
      <dgm:spPr/>
      <dgm:t>
        <a:bodyPr/>
        <a:lstStyle/>
        <a:p>
          <a:endParaRPr lang="es-CO" sz="2400"/>
        </a:p>
      </dgm:t>
    </dgm:pt>
    <dgm:pt modelId="{8A47E79B-DAD1-44D4-9319-1ECC177A42CE}" type="sibTrans" cxnId="{7B06548C-DA33-459E-917E-89AFD08AA9E2}">
      <dgm:prSet/>
      <dgm:spPr/>
      <dgm:t>
        <a:bodyPr/>
        <a:lstStyle/>
        <a:p>
          <a:endParaRPr lang="es-CO" sz="2400"/>
        </a:p>
      </dgm:t>
    </dgm:pt>
    <dgm:pt modelId="{4BA70ABA-2BCC-4CA9-AE25-ADA240044E55}">
      <dgm:prSet phldrT="[Texto]" custT="1"/>
      <dgm:spPr/>
      <dgm:t>
        <a:bodyPr/>
        <a:lstStyle/>
        <a:p>
          <a:r>
            <a:rPr lang="es-CO" sz="2000" dirty="0" smtClean="0">
              <a:latin typeface="Century Gothic" panose="020B0502020202020204" pitchFamily="34" charset="0"/>
            </a:rPr>
            <a:t>Resultados al término de la gestión.</a:t>
          </a:r>
          <a:endParaRPr lang="es-CO" sz="2000" dirty="0">
            <a:latin typeface="Century Gothic" panose="020B0502020202020204" pitchFamily="34" charset="0"/>
          </a:endParaRPr>
        </a:p>
      </dgm:t>
    </dgm:pt>
    <dgm:pt modelId="{9D99FBF6-1E28-4D1E-8F1F-E7323D76405D}" type="parTrans" cxnId="{D9A5B0E3-72DD-4BEA-9100-0BA41768147F}">
      <dgm:prSet/>
      <dgm:spPr/>
      <dgm:t>
        <a:bodyPr/>
        <a:lstStyle/>
        <a:p>
          <a:endParaRPr lang="es-CO" sz="2400"/>
        </a:p>
      </dgm:t>
    </dgm:pt>
    <dgm:pt modelId="{D36B08FE-E477-4A16-8A45-8A90266D2CF2}" type="sibTrans" cxnId="{D9A5B0E3-72DD-4BEA-9100-0BA41768147F}">
      <dgm:prSet/>
      <dgm:spPr/>
      <dgm:t>
        <a:bodyPr/>
        <a:lstStyle/>
        <a:p>
          <a:endParaRPr lang="es-CO" sz="2400"/>
        </a:p>
      </dgm:t>
    </dgm:pt>
    <dgm:pt modelId="{796A93CF-1A92-4483-ADA7-EFA5DB252058}">
      <dgm:prSet phldrT="[Texto]" custT="1"/>
      <dgm:spPr/>
      <dgm:t>
        <a:bodyPr/>
        <a:lstStyle/>
        <a:p>
          <a:r>
            <a:rPr lang="es-CO" sz="2000" dirty="0" smtClean="0">
              <a:latin typeface="Century Gothic" panose="020B0502020202020204" pitchFamily="34" charset="0"/>
            </a:rPr>
            <a:t>Identificación de problemáticas y riesgos.</a:t>
          </a:r>
          <a:endParaRPr lang="es-CO" sz="2000" dirty="0">
            <a:latin typeface="Century Gothic" panose="020B0502020202020204" pitchFamily="34" charset="0"/>
          </a:endParaRPr>
        </a:p>
      </dgm:t>
    </dgm:pt>
    <dgm:pt modelId="{A2557B0B-67F6-4A4D-86BE-80B0CAD43C93}" type="parTrans" cxnId="{8BD47550-476F-4214-82CC-AF75EB596501}">
      <dgm:prSet/>
      <dgm:spPr/>
      <dgm:t>
        <a:bodyPr/>
        <a:lstStyle/>
        <a:p>
          <a:endParaRPr lang="es-CO" sz="2400"/>
        </a:p>
      </dgm:t>
    </dgm:pt>
    <dgm:pt modelId="{58411DC1-744D-48C2-ADA1-025B00A6FEBD}" type="sibTrans" cxnId="{8BD47550-476F-4214-82CC-AF75EB596501}">
      <dgm:prSet/>
      <dgm:spPr/>
      <dgm:t>
        <a:bodyPr/>
        <a:lstStyle/>
        <a:p>
          <a:endParaRPr lang="es-CO" sz="2400"/>
        </a:p>
      </dgm:t>
    </dgm:pt>
    <dgm:pt modelId="{59F9D89C-B0D1-4649-AE82-DBF9CFC5C597}">
      <dgm:prSet phldrT="[Texto]" custT="1"/>
      <dgm:spPr/>
      <dgm:t>
        <a:bodyPr/>
        <a:lstStyle/>
        <a:p>
          <a:r>
            <a:rPr lang="es-CO" sz="2000" dirty="0" smtClean="0">
              <a:latin typeface="Century Gothic" panose="020B0502020202020204" pitchFamily="34" charset="0"/>
            </a:rPr>
            <a:t>Factores de éxito.</a:t>
          </a:r>
          <a:endParaRPr lang="es-CO" sz="2000" dirty="0">
            <a:latin typeface="Century Gothic" panose="020B0502020202020204" pitchFamily="34" charset="0"/>
          </a:endParaRPr>
        </a:p>
      </dgm:t>
    </dgm:pt>
    <dgm:pt modelId="{F2480ED4-4C91-4DE3-8054-6E3BBDBD2C1E}" type="parTrans" cxnId="{CA88C278-9287-4785-9032-3CBE3C028021}">
      <dgm:prSet/>
      <dgm:spPr/>
      <dgm:t>
        <a:bodyPr/>
        <a:lstStyle/>
        <a:p>
          <a:endParaRPr lang="es-CO" sz="2400"/>
        </a:p>
      </dgm:t>
    </dgm:pt>
    <dgm:pt modelId="{9B81919C-4047-44C7-9838-1E14521EC5C8}" type="sibTrans" cxnId="{CA88C278-9287-4785-9032-3CBE3C028021}">
      <dgm:prSet/>
      <dgm:spPr/>
      <dgm:t>
        <a:bodyPr/>
        <a:lstStyle/>
        <a:p>
          <a:endParaRPr lang="es-CO" sz="2400"/>
        </a:p>
      </dgm:t>
    </dgm:pt>
    <dgm:pt modelId="{83104955-3386-4F42-9E70-D0BA58165188}">
      <dgm:prSet phldrT="[Texto]" custT="1"/>
      <dgm:spPr/>
      <dgm:t>
        <a:bodyPr/>
        <a:lstStyle/>
        <a:p>
          <a:r>
            <a:rPr lang="es-CO" sz="2000" dirty="0" smtClean="0">
              <a:latin typeface="Century Gothic" panose="020B0502020202020204" pitchFamily="34" charset="0"/>
            </a:rPr>
            <a:t>Recomendaciones.</a:t>
          </a:r>
          <a:endParaRPr lang="es-CO" sz="2000" dirty="0">
            <a:latin typeface="Century Gothic" panose="020B0502020202020204" pitchFamily="34" charset="0"/>
          </a:endParaRPr>
        </a:p>
      </dgm:t>
    </dgm:pt>
    <dgm:pt modelId="{CCF71CA8-9D2D-49ED-A5FE-604DAC1691E4}" type="parTrans" cxnId="{F6DEB46A-3BD5-4702-85BA-8F200FD28D3B}">
      <dgm:prSet/>
      <dgm:spPr/>
      <dgm:t>
        <a:bodyPr/>
        <a:lstStyle/>
        <a:p>
          <a:endParaRPr lang="es-CO" sz="2400"/>
        </a:p>
      </dgm:t>
    </dgm:pt>
    <dgm:pt modelId="{A2D4AE42-2A5B-4E6A-9AC8-76072C1D642B}" type="sibTrans" cxnId="{F6DEB46A-3BD5-4702-85BA-8F200FD28D3B}">
      <dgm:prSet/>
      <dgm:spPr/>
      <dgm:t>
        <a:bodyPr/>
        <a:lstStyle/>
        <a:p>
          <a:endParaRPr lang="es-CO" sz="2400"/>
        </a:p>
      </dgm:t>
    </dgm:pt>
    <dgm:pt modelId="{1D66B91F-DC76-47CB-9AA3-2D542388EF39}" type="pres">
      <dgm:prSet presAssocID="{D8B4D132-B8B6-4837-A939-669F13117B5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0FD1C58-122B-42ED-9EF7-A61048FFD5ED}" type="pres">
      <dgm:prSet presAssocID="{FDEB2486-E706-4C81-A7DC-705665051FB4}" presName="parentText" presStyleLbl="node1" presStyleIdx="0" presStyleCnt="2" custScaleY="49544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39B3E550-4B6A-4CDF-B839-DED353A1F7BC}" type="pres">
      <dgm:prSet presAssocID="{FDEB2486-E706-4C81-A7DC-705665051FB4}" presName="childText" presStyleLbl="revTx" presStyleIdx="0" presStyleCnt="2" custScaleY="11740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3548DE74-AF51-484C-A11C-98A2210CEE0F}" type="pres">
      <dgm:prSet presAssocID="{17C95148-220E-4BB5-887B-AD8FCFA317AF}" presName="parentText" presStyleLbl="node1" presStyleIdx="1" presStyleCnt="2" custScaleY="120069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BFD72B5-076F-491F-BD07-BF4463908049}" type="pres">
      <dgm:prSet presAssocID="{17C95148-220E-4BB5-887B-AD8FCFA317AF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7B06548C-DA33-459E-917E-89AFD08AA9E2}" srcId="{17C95148-220E-4BB5-887B-AD8FCFA317AF}" destId="{DB36CEDB-4786-4634-B2E1-2955FE22CECC}" srcOrd="1" destOrd="0" parTransId="{F6E69CBC-9EFA-41FD-95E1-700A6DB5E1E9}" sibTransId="{8A47E79B-DAD1-44D4-9319-1ECC177A42CE}"/>
    <dgm:cxn modelId="{D9A5B0E3-72DD-4BEA-9100-0BA41768147F}" srcId="{17C95148-220E-4BB5-887B-AD8FCFA317AF}" destId="{4BA70ABA-2BCC-4CA9-AE25-ADA240044E55}" srcOrd="2" destOrd="0" parTransId="{9D99FBF6-1E28-4D1E-8F1F-E7323D76405D}" sibTransId="{D36B08FE-E477-4A16-8A45-8A90266D2CF2}"/>
    <dgm:cxn modelId="{8BD47550-476F-4214-82CC-AF75EB596501}" srcId="{17C95148-220E-4BB5-887B-AD8FCFA317AF}" destId="{796A93CF-1A92-4483-ADA7-EFA5DB252058}" srcOrd="3" destOrd="0" parTransId="{A2557B0B-67F6-4A4D-86BE-80B0CAD43C93}" sibTransId="{58411DC1-744D-48C2-ADA1-025B00A6FEBD}"/>
    <dgm:cxn modelId="{F7511F8C-9406-4CCD-9F2B-CB7BB8293059}" type="presOf" srcId="{8507D12B-7EF2-4BD2-A19E-E38B2E2C8A56}" destId="{1BFD72B5-076F-491F-BD07-BF4463908049}" srcOrd="0" destOrd="0" presId="urn:microsoft.com/office/officeart/2005/8/layout/vList2"/>
    <dgm:cxn modelId="{9178C6C4-9359-4E09-A788-E80360631C67}" type="presOf" srcId="{D8B4D132-B8B6-4837-A939-669F13117B5C}" destId="{1D66B91F-DC76-47CB-9AA3-2D542388EF39}" srcOrd="0" destOrd="0" presId="urn:microsoft.com/office/officeart/2005/8/layout/vList2"/>
    <dgm:cxn modelId="{D0D63A83-756C-4878-887B-937FF076058A}" srcId="{D8B4D132-B8B6-4837-A939-669F13117B5C}" destId="{17C95148-220E-4BB5-887B-AD8FCFA317AF}" srcOrd="1" destOrd="0" parTransId="{DBBE7869-F884-440B-8D39-DEAEB42FBC37}" sibTransId="{062FD036-B96C-4EAD-956C-4A41024FFC84}"/>
    <dgm:cxn modelId="{BC70ADB3-E7D6-4A02-B5C6-BF8E83BF8A8F}" type="presOf" srcId="{FDEB2486-E706-4C81-A7DC-705665051FB4}" destId="{E0FD1C58-122B-42ED-9EF7-A61048FFD5ED}" srcOrd="0" destOrd="0" presId="urn:microsoft.com/office/officeart/2005/8/layout/vList2"/>
    <dgm:cxn modelId="{BE16CAB7-FA7C-4EF8-9332-1FF6EBD06B03}" type="presOf" srcId="{17C95148-220E-4BB5-887B-AD8FCFA317AF}" destId="{3548DE74-AF51-484C-A11C-98A2210CEE0F}" srcOrd="0" destOrd="0" presId="urn:microsoft.com/office/officeart/2005/8/layout/vList2"/>
    <dgm:cxn modelId="{3DC68C59-403B-4B3D-B54D-550E6F4C8599}" type="presOf" srcId="{59F9D89C-B0D1-4649-AE82-DBF9CFC5C597}" destId="{1BFD72B5-076F-491F-BD07-BF4463908049}" srcOrd="0" destOrd="4" presId="urn:microsoft.com/office/officeart/2005/8/layout/vList2"/>
    <dgm:cxn modelId="{56CCF07A-EEBA-41B2-920D-2AEE968B8DB8}" type="presOf" srcId="{83104955-3386-4F42-9E70-D0BA58165188}" destId="{1BFD72B5-076F-491F-BD07-BF4463908049}" srcOrd="0" destOrd="5" presId="urn:microsoft.com/office/officeart/2005/8/layout/vList2"/>
    <dgm:cxn modelId="{27E15324-65A9-45D2-A19C-23C2593C4A1F}" type="presOf" srcId="{796A93CF-1A92-4483-ADA7-EFA5DB252058}" destId="{1BFD72B5-076F-491F-BD07-BF4463908049}" srcOrd="0" destOrd="3" presId="urn:microsoft.com/office/officeart/2005/8/layout/vList2"/>
    <dgm:cxn modelId="{A2995E28-DFA2-448A-A5A2-15657094E438}" srcId="{FDEB2486-E706-4C81-A7DC-705665051FB4}" destId="{863C7FD9-706A-424B-8B84-EC05EF22167A}" srcOrd="0" destOrd="0" parTransId="{45440D7C-359E-4566-8C37-AD708DB16AB7}" sibTransId="{FA2E0AA2-C0C1-42EB-BE1C-E751A5185D9D}"/>
    <dgm:cxn modelId="{247EAA6F-F2C0-4A00-B5ED-BFF09D4DEBEE}" srcId="{17C95148-220E-4BB5-887B-AD8FCFA317AF}" destId="{8507D12B-7EF2-4BD2-A19E-E38B2E2C8A56}" srcOrd="0" destOrd="0" parTransId="{77B8B271-9A7B-41A6-A58A-B65CEA2DBDB8}" sibTransId="{08BEAD23-B3BC-4B28-BB17-61E4F240096D}"/>
    <dgm:cxn modelId="{75A26027-3011-4427-BF22-0B47FA3A257A}" type="presOf" srcId="{DB36CEDB-4786-4634-B2E1-2955FE22CECC}" destId="{1BFD72B5-076F-491F-BD07-BF4463908049}" srcOrd="0" destOrd="1" presId="urn:microsoft.com/office/officeart/2005/8/layout/vList2"/>
    <dgm:cxn modelId="{007D303A-D5E3-4E29-8419-41F54EEC32AA}" type="presOf" srcId="{863C7FD9-706A-424B-8B84-EC05EF22167A}" destId="{39B3E550-4B6A-4CDF-B839-DED353A1F7BC}" srcOrd="0" destOrd="0" presId="urn:microsoft.com/office/officeart/2005/8/layout/vList2"/>
    <dgm:cxn modelId="{867FBFF9-D7F5-478A-A499-FB0C553CE356}" srcId="{D8B4D132-B8B6-4837-A939-669F13117B5C}" destId="{FDEB2486-E706-4C81-A7DC-705665051FB4}" srcOrd="0" destOrd="0" parTransId="{5D40D125-00F8-4A20-848D-1A3973EC685F}" sibTransId="{D5F64895-E410-48FF-BBD0-F56E708D5C44}"/>
    <dgm:cxn modelId="{CA88C278-9287-4785-9032-3CBE3C028021}" srcId="{17C95148-220E-4BB5-887B-AD8FCFA317AF}" destId="{59F9D89C-B0D1-4649-AE82-DBF9CFC5C597}" srcOrd="4" destOrd="0" parTransId="{F2480ED4-4C91-4DE3-8054-6E3BBDBD2C1E}" sibTransId="{9B81919C-4047-44C7-9838-1E14521EC5C8}"/>
    <dgm:cxn modelId="{F6DEB46A-3BD5-4702-85BA-8F200FD28D3B}" srcId="{17C95148-220E-4BB5-887B-AD8FCFA317AF}" destId="{83104955-3386-4F42-9E70-D0BA58165188}" srcOrd="5" destOrd="0" parTransId="{CCF71CA8-9D2D-49ED-A5FE-604DAC1691E4}" sibTransId="{A2D4AE42-2A5B-4E6A-9AC8-76072C1D642B}"/>
    <dgm:cxn modelId="{E2346D8C-A570-413F-BBDA-ECE4AA9DF0FE}" type="presOf" srcId="{4BA70ABA-2BCC-4CA9-AE25-ADA240044E55}" destId="{1BFD72B5-076F-491F-BD07-BF4463908049}" srcOrd="0" destOrd="2" presId="urn:microsoft.com/office/officeart/2005/8/layout/vList2"/>
    <dgm:cxn modelId="{B2408CF0-A68C-453C-993C-A971F5480743}" type="presParOf" srcId="{1D66B91F-DC76-47CB-9AA3-2D542388EF39}" destId="{E0FD1C58-122B-42ED-9EF7-A61048FFD5ED}" srcOrd="0" destOrd="0" presId="urn:microsoft.com/office/officeart/2005/8/layout/vList2"/>
    <dgm:cxn modelId="{202D8B10-6A83-49DD-AEB7-8F7A74977E50}" type="presParOf" srcId="{1D66B91F-DC76-47CB-9AA3-2D542388EF39}" destId="{39B3E550-4B6A-4CDF-B839-DED353A1F7BC}" srcOrd="1" destOrd="0" presId="urn:microsoft.com/office/officeart/2005/8/layout/vList2"/>
    <dgm:cxn modelId="{C0FDE815-97B8-4374-AF5E-4F51865EB16C}" type="presParOf" srcId="{1D66B91F-DC76-47CB-9AA3-2D542388EF39}" destId="{3548DE74-AF51-484C-A11C-98A2210CEE0F}" srcOrd="2" destOrd="0" presId="urn:microsoft.com/office/officeart/2005/8/layout/vList2"/>
    <dgm:cxn modelId="{1C8FAD5C-8359-4DAD-BB7D-371597E40F30}" type="presParOf" srcId="{1D66B91F-DC76-47CB-9AA3-2D542388EF39}" destId="{1BFD72B5-076F-491F-BD07-BF4463908049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8B4D132-B8B6-4837-A939-669F13117B5C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CO"/>
        </a:p>
      </dgm:t>
    </dgm:pt>
    <dgm:pt modelId="{FDEB2486-E706-4C81-A7DC-705665051FB4}">
      <dgm:prSet phldrT="[Texto]" custT="1"/>
      <dgm:spPr/>
      <dgm:t>
        <a:bodyPr/>
        <a:lstStyle/>
        <a:p>
          <a:r>
            <a:rPr lang="es-CO" sz="3200" dirty="0" smtClean="0">
              <a:latin typeface="Century Gothic" panose="020B0502020202020204" pitchFamily="34" charset="0"/>
            </a:rPr>
            <a:t>Parte I: Información General</a:t>
          </a:r>
          <a:endParaRPr lang="es-CO" sz="3200" dirty="0">
            <a:latin typeface="Century Gothic" panose="020B0502020202020204" pitchFamily="34" charset="0"/>
          </a:endParaRPr>
        </a:p>
      </dgm:t>
    </dgm:pt>
    <dgm:pt modelId="{5D40D125-00F8-4A20-848D-1A3973EC685F}" type="parTrans" cxnId="{867FBFF9-D7F5-478A-A499-FB0C553CE356}">
      <dgm:prSet/>
      <dgm:spPr/>
      <dgm:t>
        <a:bodyPr/>
        <a:lstStyle/>
        <a:p>
          <a:endParaRPr lang="es-CO" sz="2400">
            <a:latin typeface="Century Gothic" panose="020B0502020202020204" pitchFamily="34" charset="0"/>
          </a:endParaRPr>
        </a:p>
      </dgm:t>
    </dgm:pt>
    <dgm:pt modelId="{D5F64895-E410-48FF-BBD0-F56E708D5C44}" type="sibTrans" cxnId="{867FBFF9-D7F5-478A-A499-FB0C553CE356}">
      <dgm:prSet/>
      <dgm:spPr/>
      <dgm:t>
        <a:bodyPr/>
        <a:lstStyle/>
        <a:p>
          <a:endParaRPr lang="es-CO" sz="2400">
            <a:latin typeface="Century Gothic" panose="020B0502020202020204" pitchFamily="34" charset="0"/>
          </a:endParaRPr>
        </a:p>
      </dgm:t>
    </dgm:pt>
    <dgm:pt modelId="{863C7FD9-706A-424B-8B84-EC05EF22167A}">
      <dgm:prSet phldrT="[Texto]" custT="1"/>
      <dgm:spPr/>
      <dgm:t>
        <a:bodyPr/>
        <a:lstStyle/>
        <a:p>
          <a:r>
            <a:rPr lang="es-CO" sz="2000" dirty="0" smtClean="0">
              <a:latin typeface="Century Gothic" panose="020B0502020202020204" pitchFamily="34" charset="0"/>
            </a:rPr>
            <a:t>Información de Contexto</a:t>
          </a:r>
          <a:endParaRPr lang="es-CO" sz="2000" dirty="0">
            <a:latin typeface="Century Gothic" panose="020B0502020202020204" pitchFamily="34" charset="0"/>
          </a:endParaRPr>
        </a:p>
      </dgm:t>
    </dgm:pt>
    <dgm:pt modelId="{45440D7C-359E-4566-8C37-AD708DB16AB7}" type="parTrans" cxnId="{A2995E28-DFA2-448A-A5A2-15657094E438}">
      <dgm:prSet/>
      <dgm:spPr/>
      <dgm:t>
        <a:bodyPr/>
        <a:lstStyle/>
        <a:p>
          <a:endParaRPr lang="es-CO" sz="2400">
            <a:latin typeface="Century Gothic" panose="020B0502020202020204" pitchFamily="34" charset="0"/>
          </a:endParaRPr>
        </a:p>
      </dgm:t>
    </dgm:pt>
    <dgm:pt modelId="{FA2E0AA2-C0C1-42EB-BE1C-E751A5185D9D}" type="sibTrans" cxnId="{A2995E28-DFA2-448A-A5A2-15657094E438}">
      <dgm:prSet/>
      <dgm:spPr/>
      <dgm:t>
        <a:bodyPr/>
        <a:lstStyle/>
        <a:p>
          <a:endParaRPr lang="es-CO" sz="2400">
            <a:latin typeface="Century Gothic" panose="020B0502020202020204" pitchFamily="34" charset="0"/>
          </a:endParaRPr>
        </a:p>
      </dgm:t>
    </dgm:pt>
    <dgm:pt modelId="{17C95148-220E-4BB5-887B-AD8FCFA317AF}">
      <dgm:prSet phldrT="[Texto]" custT="1"/>
      <dgm:spPr/>
      <dgm:t>
        <a:bodyPr/>
        <a:lstStyle/>
        <a:p>
          <a:r>
            <a:rPr lang="es-CO" sz="3200" dirty="0" smtClean="0">
              <a:latin typeface="Century Gothic" panose="020B0502020202020204" pitchFamily="34" charset="0"/>
            </a:rPr>
            <a:t>Parte II. Documento estratégico (Ejercicio)</a:t>
          </a:r>
          <a:endParaRPr lang="es-CO" sz="3200" dirty="0">
            <a:latin typeface="Century Gothic" panose="020B0502020202020204" pitchFamily="34" charset="0"/>
          </a:endParaRPr>
        </a:p>
      </dgm:t>
    </dgm:pt>
    <dgm:pt modelId="{DBBE7869-F884-440B-8D39-DEAEB42FBC37}" type="parTrans" cxnId="{D0D63A83-756C-4878-887B-937FF076058A}">
      <dgm:prSet/>
      <dgm:spPr/>
      <dgm:t>
        <a:bodyPr/>
        <a:lstStyle/>
        <a:p>
          <a:endParaRPr lang="es-CO" sz="2400">
            <a:latin typeface="Century Gothic" panose="020B0502020202020204" pitchFamily="34" charset="0"/>
          </a:endParaRPr>
        </a:p>
      </dgm:t>
    </dgm:pt>
    <dgm:pt modelId="{062FD036-B96C-4EAD-956C-4A41024FFC84}" type="sibTrans" cxnId="{D0D63A83-756C-4878-887B-937FF076058A}">
      <dgm:prSet/>
      <dgm:spPr/>
      <dgm:t>
        <a:bodyPr/>
        <a:lstStyle/>
        <a:p>
          <a:endParaRPr lang="es-CO" sz="2400">
            <a:latin typeface="Century Gothic" panose="020B0502020202020204" pitchFamily="34" charset="0"/>
          </a:endParaRPr>
        </a:p>
      </dgm:t>
    </dgm:pt>
    <dgm:pt modelId="{8507D12B-7EF2-4BD2-A19E-E38B2E2C8A56}">
      <dgm:prSet phldrT="[Texto]" custT="1"/>
      <dgm:spPr/>
      <dgm:t>
        <a:bodyPr/>
        <a:lstStyle/>
        <a:p>
          <a:r>
            <a:rPr lang="es-CO" sz="1800" dirty="0" smtClean="0">
              <a:latin typeface="Century Gothic" panose="020B0502020202020204" pitchFamily="34" charset="0"/>
            </a:rPr>
            <a:t>Punto de Partida:</a:t>
          </a:r>
          <a:endParaRPr lang="es-CO" sz="1800" dirty="0">
            <a:latin typeface="Century Gothic" panose="020B0502020202020204" pitchFamily="34" charset="0"/>
          </a:endParaRPr>
        </a:p>
      </dgm:t>
    </dgm:pt>
    <dgm:pt modelId="{77B8B271-9A7B-41A6-A58A-B65CEA2DBDB8}" type="parTrans" cxnId="{247EAA6F-F2C0-4A00-B5ED-BFF09D4DEBEE}">
      <dgm:prSet/>
      <dgm:spPr/>
      <dgm:t>
        <a:bodyPr/>
        <a:lstStyle/>
        <a:p>
          <a:endParaRPr lang="es-CO" sz="2400">
            <a:latin typeface="Century Gothic" panose="020B0502020202020204" pitchFamily="34" charset="0"/>
          </a:endParaRPr>
        </a:p>
      </dgm:t>
    </dgm:pt>
    <dgm:pt modelId="{08BEAD23-B3BC-4B28-BB17-61E4F240096D}" type="sibTrans" cxnId="{247EAA6F-F2C0-4A00-B5ED-BFF09D4DEBEE}">
      <dgm:prSet/>
      <dgm:spPr/>
      <dgm:t>
        <a:bodyPr/>
        <a:lstStyle/>
        <a:p>
          <a:endParaRPr lang="es-CO" sz="2400">
            <a:latin typeface="Century Gothic" panose="020B0502020202020204" pitchFamily="34" charset="0"/>
          </a:endParaRPr>
        </a:p>
      </dgm:t>
    </dgm:pt>
    <dgm:pt modelId="{3B8A7D09-7F12-45F5-9726-F6792C99DF48}">
      <dgm:prSet phldrT="[Texto]" custT="1"/>
      <dgm:spPr/>
      <dgm:t>
        <a:bodyPr/>
        <a:lstStyle/>
        <a:p>
          <a:r>
            <a:rPr lang="es-CO" sz="2000" dirty="0" smtClean="0">
              <a:latin typeface="Century Gothic" panose="020B0502020202020204" pitchFamily="34" charset="0"/>
            </a:rPr>
            <a:t>Población</a:t>
          </a:r>
          <a:endParaRPr lang="es-CO" sz="2000" dirty="0">
            <a:latin typeface="Century Gothic" panose="020B0502020202020204" pitchFamily="34" charset="0"/>
          </a:endParaRPr>
        </a:p>
      </dgm:t>
    </dgm:pt>
    <dgm:pt modelId="{C2D16F25-ACE8-4A0E-A6AF-AA5C78F91547}" type="parTrans" cxnId="{C33BB4AC-5852-43E9-A2D9-F75B73B17210}">
      <dgm:prSet/>
      <dgm:spPr/>
      <dgm:t>
        <a:bodyPr/>
        <a:lstStyle/>
        <a:p>
          <a:endParaRPr lang="es-CO" sz="1600"/>
        </a:p>
      </dgm:t>
    </dgm:pt>
    <dgm:pt modelId="{36DEE4C2-9EF0-45BE-BB69-1BF367C48CB0}" type="sibTrans" cxnId="{C33BB4AC-5852-43E9-A2D9-F75B73B17210}">
      <dgm:prSet/>
      <dgm:spPr/>
      <dgm:t>
        <a:bodyPr/>
        <a:lstStyle/>
        <a:p>
          <a:endParaRPr lang="es-CO" sz="1600"/>
        </a:p>
      </dgm:t>
    </dgm:pt>
    <dgm:pt modelId="{03785DB7-0339-48C6-B627-5EE3E7C088A8}">
      <dgm:prSet phldrT="[Texto]" custT="1"/>
      <dgm:spPr/>
      <dgm:t>
        <a:bodyPr/>
        <a:lstStyle/>
        <a:p>
          <a:r>
            <a:rPr lang="es-CO" sz="2000" dirty="0" smtClean="0">
              <a:latin typeface="Century Gothic" panose="020B0502020202020204" pitchFamily="34" charset="0"/>
            </a:rPr>
            <a:t>Dinámica</a:t>
          </a:r>
          <a:endParaRPr lang="es-CO" sz="2000" dirty="0">
            <a:latin typeface="Century Gothic" panose="020B0502020202020204" pitchFamily="34" charset="0"/>
          </a:endParaRPr>
        </a:p>
      </dgm:t>
    </dgm:pt>
    <dgm:pt modelId="{C6BEF49D-F5D9-4363-8664-284DD1BA2142}" type="parTrans" cxnId="{C97864DB-B4E5-4D1D-8E29-0736CFA36677}">
      <dgm:prSet/>
      <dgm:spPr/>
      <dgm:t>
        <a:bodyPr/>
        <a:lstStyle/>
        <a:p>
          <a:endParaRPr lang="es-CO" sz="1600"/>
        </a:p>
      </dgm:t>
    </dgm:pt>
    <dgm:pt modelId="{ED38CD94-25B7-4823-80AD-FB59876F6E7D}" type="sibTrans" cxnId="{C97864DB-B4E5-4D1D-8E29-0736CFA36677}">
      <dgm:prSet/>
      <dgm:spPr/>
      <dgm:t>
        <a:bodyPr/>
        <a:lstStyle/>
        <a:p>
          <a:endParaRPr lang="es-CO" sz="1600"/>
        </a:p>
      </dgm:t>
    </dgm:pt>
    <dgm:pt modelId="{25EA7CC1-27C6-400A-93DC-5EF0C69AEFDD}">
      <dgm:prSet phldrT="[Texto]" custT="1"/>
      <dgm:spPr/>
      <dgm:t>
        <a:bodyPr/>
        <a:lstStyle/>
        <a:p>
          <a:r>
            <a:rPr lang="es-CO" sz="2000" dirty="0" smtClean="0">
              <a:latin typeface="Century Gothic" panose="020B0502020202020204" pitchFamily="34" charset="0"/>
            </a:rPr>
            <a:t>Hechos Victimizantes</a:t>
          </a:r>
          <a:endParaRPr lang="es-CO" sz="2000" dirty="0">
            <a:latin typeface="Century Gothic" panose="020B0502020202020204" pitchFamily="34" charset="0"/>
          </a:endParaRPr>
        </a:p>
      </dgm:t>
    </dgm:pt>
    <dgm:pt modelId="{BB8CAA68-EA35-4466-AE60-199A6A81FFE2}" type="parTrans" cxnId="{2B188AAC-F823-405C-BBF0-745574974C62}">
      <dgm:prSet/>
      <dgm:spPr/>
      <dgm:t>
        <a:bodyPr/>
        <a:lstStyle/>
        <a:p>
          <a:endParaRPr lang="es-CO" sz="1600"/>
        </a:p>
      </dgm:t>
    </dgm:pt>
    <dgm:pt modelId="{8FAAADCD-07D0-4274-84E7-540A59DE63B5}" type="sibTrans" cxnId="{2B188AAC-F823-405C-BBF0-745574974C62}">
      <dgm:prSet/>
      <dgm:spPr/>
      <dgm:t>
        <a:bodyPr/>
        <a:lstStyle/>
        <a:p>
          <a:endParaRPr lang="es-CO" sz="1600"/>
        </a:p>
      </dgm:t>
    </dgm:pt>
    <dgm:pt modelId="{2E1D8CCD-4769-48B4-8172-19441905ADDD}">
      <dgm:prSet phldrT="[Texto]" custT="1"/>
      <dgm:spPr/>
      <dgm:t>
        <a:bodyPr/>
        <a:lstStyle/>
        <a:p>
          <a:r>
            <a:rPr lang="es-CO" sz="2000" dirty="0" smtClean="0">
              <a:latin typeface="Century Gothic" panose="020B0502020202020204" pitchFamily="34" charset="0"/>
            </a:rPr>
            <a:t>Factores de Riesgo</a:t>
          </a:r>
          <a:endParaRPr lang="es-CO" sz="2000" dirty="0">
            <a:latin typeface="Century Gothic" panose="020B0502020202020204" pitchFamily="34" charset="0"/>
          </a:endParaRPr>
        </a:p>
      </dgm:t>
    </dgm:pt>
    <dgm:pt modelId="{43FFFB4C-915D-4AA0-9E88-A71D048EE7C9}" type="parTrans" cxnId="{6B5D1F13-3024-41A7-A306-5FBAA38E9C77}">
      <dgm:prSet/>
      <dgm:spPr/>
      <dgm:t>
        <a:bodyPr/>
        <a:lstStyle/>
        <a:p>
          <a:endParaRPr lang="es-CO" sz="1600"/>
        </a:p>
      </dgm:t>
    </dgm:pt>
    <dgm:pt modelId="{881062A1-08A4-4322-A95F-BA9D57314D96}" type="sibTrans" cxnId="{6B5D1F13-3024-41A7-A306-5FBAA38E9C77}">
      <dgm:prSet/>
      <dgm:spPr/>
      <dgm:t>
        <a:bodyPr/>
        <a:lstStyle/>
        <a:p>
          <a:endParaRPr lang="es-CO" sz="1600"/>
        </a:p>
      </dgm:t>
    </dgm:pt>
    <dgm:pt modelId="{8476F3E8-325B-4D61-BD7F-770EFBA6E8CD}">
      <dgm:prSet phldrT="[Texto]" custT="1"/>
      <dgm:spPr/>
      <dgm:t>
        <a:bodyPr/>
        <a:lstStyle/>
        <a:p>
          <a:r>
            <a:rPr lang="es-CO" sz="2000" dirty="0" smtClean="0">
              <a:latin typeface="Century Gothic" panose="020B0502020202020204" pitchFamily="34" charset="0"/>
            </a:rPr>
            <a:t>Información Administrativa (Ejercicio)</a:t>
          </a:r>
          <a:endParaRPr lang="es-CO" sz="2000" dirty="0">
            <a:latin typeface="Century Gothic" panose="020B0502020202020204" pitchFamily="34" charset="0"/>
          </a:endParaRPr>
        </a:p>
      </dgm:t>
    </dgm:pt>
    <dgm:pt modelId="{42B59E3D-AA30-487C-9DCA-730753BCB444}" type="parTrans" cxnId="{7DD58D72-61B8-4465-A649-57741B47E1F4}">
      <dgm:prSet/>
      <dgm:spPr/>
      <dgm:t>
        <a:bodyPr/>
        <a:lstStyle/>
        <a:p>
          <a:endParaRPr lang="es-CO" sz="1600"/>
        </a:p>
      </dgm:t>
    </dgm:pt>
    <dgm:pt modelId="{11A32987-F5BD-4AB2-B1B3-42682EA321FE}" type="sibTrans" cxnId="{7DD58D72-61B8-4465-A649-57741B47E1F4}">
      <dgm:prSet/>
      <dgm:spPr/>
      <dgm:t>
        <a:bodyPr/>
        <a:lstStyle/>
        <a:p>
          <a:endParaRPr lang="es-CO" sz="1600"/>
        </a:p>
      </dgm:t>
    </dgm:pt>
    <dgm:pt modelId="{126B9053-D4D1-471A-A50D-732FEEB339B0}">
      <dgm:prSet phldrT="[Texto]" custT="1"/>
      <dgm:spPr/>
      <dgm:t>
        <a:bodyPr/>
        <a:lstStyle/>
        <a:p>
          <a:r>
            <a:rPr lang="es-CO" sz="1800" dirty="0" smtClean="0">
              <a:latin typeface="Century Gothic" panose="020B0502020202020204" pitchFamily="34" charset="0"/>
            </a:rPr>
            <a:t>Plan de Acción Territorial</a:t>
          </a:r>
          <a:endParaRPr lang="es-CO" sz="1800" dirty="0">
            <a:latin typeface="Century Gothic" panose="020B0502020202020204" pitchFamily="34" charset="0"/>
          </a:endParaRPr>
        </a:p>
      </dgm:t>
    </dgm:pt>
    <dgm:pt modelId="{08D90337-F1EB-4B55-BD6D-D08CF713DB32}" type="parTrans" cxnId="{34E68299-6138-43E5-AACE-121B9DEAE823}">
      <dgm:prSet/>
      <dgm:spPr/>
      <dgm:t>
        <a:bodyPr/>
        <a:lstStyle/>
        <a:p>
          <a:endParaRPr lang="es-CO"/>
        </a:p>
      </dgm:t>
    </dgm:pt>
    <dgm:pt modelId="{A5AA9CCA-2FBC-40E7-A5C4-012A22019106}" type="sibTrans" cxnId="{34E68299-6138-43E5-AACE-121B9DEAE823}">
      <dgm:prSet/>
      <dgm:spPr/>
      <dgm:t>
        <a:bodyPr/>
        <a:lstStyle/>
        <a:p>
          <a:endParaRPr lang="es-CO"/>
        </a:p>
      </dgm:t>
    </dgm:pt>
    <dgm:pt modelId="{4E920762-26DE-46E9-BE3B-1CF38DAB6353}">
      <dgm:prSet phldrT="[Texto]" custT="1"/>
      <dgm:spPr/>
      <dgm:t>
        <a:bodyPr/>
        <a:lstStyle/>
        <a:p>
          <a:r>
            <a:rPr lang="es-CO" sz="1800" dirty="0" smtClean="0">
              <a:latin typeface="Century Gothic" panose="020B0502020202020204" pitchFamily="34" charset="0"/>
            </a:rPr>
            <a:t>Plan de Desarrollo 2012-2015 (Víctimas)</a:t>
          </a:r>
          <a:endParaRPr lang="es-CO" sz="1800" dirty="0">
            <a:latin typeface="Century Gothic" panose="020B0502020202020204" pitchFamily="34" charset="0"/>
          </a:endParaRPr>
        </a:p>
      </dgm:t>
    </dgm:pt>
    <dgm:pt modelId="{0AB9FA0B-D8CE-42BD-A7B6-90B6E683C680}" type="parTrans" cxnId="{DF548D64-A76A-4D3B-B78C-125AFC8767B3}">
      <dgm:prSet/>
      <dgm:spPr/>
      <dgm:t>
        <a:bodyPr/>
        <a:lstStyle/>
        <a:p>
          <a:endParaRPr lang="es-CO"/>
        </a:p>
      </dgm:t>
    </dgm:pt>
    <dgm:pt modelId="{A4A72AD5-75B3-424F-B5FC-58C64BA3AEDF}" type="sibTrans" cxnId="{DF548D64-A76A-4D3B-B78C-125AFC8767B3}">
      <dgm:prSet/>
      <dgm:spPr/>
      <dgm:t>
        <a:bodyPr/>
        <a:lstStyle/>
        <a:p>
          <a:endParaRPr lang="es-CO"/>
        </a:p>
      </dgm:t>
    </dgm:pt>
    <dgm:pt modelId="{6775ADCE-50E3-4075-9589-2914EA5D6D98}">
      <dgm:prSet phldrT="[Texto]" custT="1"/>
      <dgm:spPr/>
      <dgm:t>
        <a:bodyPr/>
        <a:lstStyle/>
        <a:p>
          <a:r>
            <a:rPr lang="es-CO" sz="2400" dirty="0" smtClean="0">
              <a:latin typeface="Century Gothic" panose="020B0502020202020204" pitchFamily="34" charset="0"/>
            </a:rPr>
            <a:t>Parte </a:t>
          </a:r>
          <a:r>
            <a:rPr lang="es-CO" sz="2400" dirty="0" smtClean="0">
              <a:latin typeface="Century Gothic" panose="020B0502020202020204" pitchFamily="34" charset="0"/>
            </a:rPr>
            <a:t>III</a:t>
          </a:r>
          <a:r>
            <a:rPr lang="es-CO" sz="2400" dirty="0" smtClean="0">
              <a:latin typeface="Century Gothic" panose="020B0502020202020204" pitchFamily="34" charset="0"/>
            </a:rPr>
            <a:t>. </a:t>
          </a:r>
          <a:r>
            <a:rPr lang="es-CO" sz="2400" dirty="0" smtClean="0">
              <a:latin typeface="Century Gothic" panose="020B0502020202020204" pitchFamily="34" charset="0"/>
            </a:rPr>
            <a:t>Conclusiones y Recomendaciones </a:t>
          </a:r>
          <a:r>
            <a:rPr lang="es-CO" sz="2400" dirty="0" smtClean="0">
              <a:latin typeface="Century Gothic" panose="020B0502020202020204" pitchFamily="34" charset="0"/>
            </a:rPr>
            <a:t>(Ejercicio)</a:t>
          </a:r>
          <a:endParaRPr lang="es-CO" sz="2400" dirty="0">
            <a:latin typeface="Century Gothic" panose="020B0502020202020204" pitchFamily="34" charset="0"/>
          </a:endParaRPr>
        </a:p>
      </dgm:t>
    </dgm:pt>
    <dgm:pt modelId="{CA7D3BE6-4675-4F04-AE55-3826D82FA7D3}" type="parTrans" cxnId="{FACE4626-E08B-4E91-9FDE-AF774A7D439C}">
      <dgm:prSet/>
      <dgm:spPr/>
      <dgm:t>
        <a:bodyPr/>
        <a:lstStyle/>
        <a:p>
          <a:endParaRPr lang="es-CO"/>
        </a:p>
      </dgm:t>
    </dgm:pt>
    <dgm:pt modelId="{5BAFCDE0-0017-4777-A28A-AA19DBCCA94B}" type="sibTrans" cxnId="{FACE4626-E08B-4E91-9FDE-AF774A7D439C}">
      <dgm:prSet/>
      <dgm:spPr/>
      <dgm:t>
        <a:bodyPr/>
        <a:lstStyle/>
        <a:p>
          <a:endParaRPr lang="es-CO"/>
        </a:p>
      </dgm:t>
    </dgm:pt>
    <dgm:pt modelId="{B9FA489E-99AB-4A6C-AA87-8E75A73DBCD4}">
      <dgm:prSet phldrT="[Texto]" custT="1"/>
      <dgm:spPr/>
      <dgm:t>
        <a:bodyPr/>
        <a:lstStyle/>
        <a:p>
          <a:r>
            <a:rPr lang="es-CO" sz="2000" dirty="0" smtClean="0">
              <a:latin typeface="Century Gothic" panose="020B0502020202020204" pitchFamily="34" charset="0"/>
            </a:rPr>
            <a:t>Principales metas</a:t>
          </a:r>
          <a:endParaRPr lang="es-CO" sz="2000" dirty="0">
            <a:latin typeface="Century Gothic" panose="020B0502020202020204" pitchFamily="34" charset="0"/>
          </a:endParaRPr>
        </a:p>
      </dgm:t>
    </dgm:pt>
    <dgm:pt modelId="{62B7DD20-2B8B-4DB0-865E-B21CEC60093E}" type="parTrans" cxnId="{63270A09-2AC3-46A0-A4CA-E1E0B74C31BB}">
      <dgm:prSet/>
      <dgm:spPr/>
      <dgm:t>
        <a:bodyPr/>
        <a:lstStyle/>
        <a:p>
          <a:endParaRPr lang="es-CO"/>
        </a:p>
      </dgm:t>
    </dgm:pt>
    <dgm:pt modelId="{F8865CD2-3F2D-4493-B735-B07F59AD3A5C}" type="sibTrans" cxnId="{63270A09-2AC3-46A0-A4CA-E1E0B74C31BB}">
      <dgm:prSet/>
      <dgm:spPr/>
      <dgm:t>
        <a:bodyPr/>
        <a:lstStyle/>
        <a:p>
          <a:endParaRPr lang="es-CO"/>
        </a:p>
      </dgm:t>
    </dgm:pt>
    <dgm:pt modelId="{3A329ED8-83B6-4286-9FC8-52169F57C2D1}">
      <dgm:prSet phldrT="[Texto]" custT="1"/>
      <dgm:spPr/>
      <dgm:t>
        <a:bodyPr/>
        <a:lstStyle/>
        <a:p>
          <a:r>
            <a:rPr lang="es-CO" sz="2000" dirty="0" smtClean="0">
              <a:latin typeface="Century Gothic" panose="020B0502020202020204" pitchFamily="34" charset="0"/>
            </a:rPr>
            <a:t>Políticas y programas que deben continuar</a:t>
          </a:r>
          <a:endParaRPr lang="es-CO" sz="2000" dirty="0">
            <a:latin typeface="Century Gothic" panose="020B0502020202020204" pitchFamily="34" charset="0"/>
          </a:endParaRPr>
        </a:p>
      </dgm:t>
    </dgm:pt>
    <dgm:pt modelId="{4DB5A42B-307B-475E-9C94-6E0F19808376}" type="parTrans" cxnId="{0F4E7909-62BD-4FDA-BE8E-58F6BF7A6986}">
      <dgm:prSet/>
      <dgm:spPr/>
      <dgm:t>
        <a:bodyPr/>
        <a:lstStyle/>
        <a:p>
          <a:endParaRPr lang="es-CO"/>
        </a:p>
      </dgm:t>
    </dgm:pt>
    <dgm:pt modelId="{23BF578B-B809-49D7-8F8C-AA369D24B20D}" type="sibTrans" cxnId="{0F4E7909-62BD-4FDA-BE8E-58F6BF7A6986}">
      <dgm:prSet/>
      <dgm:spPr/>
      <dgm:t>
        <a:bodyPr/>
        <a:lstStyle/>
        <a:p>
          <a:endParaRPr lang="es-CO"/>
        </a:p>
      </dgm:t>
    </dgm:pt>
    <dgm:pt modelId="{B2A41CDB-F15D-4A60-8EE2-2AA5ABB403CB}">
      <dgm:prSet phldrT="[Texto]" custT="1"/>
      <dgm:spPr/>
      <dgm:t>
        <a:bodyPr/>
        <a:lstStyle/>
        <a:p>
          <a:r>
            <a:rPr lang="es-CO" sz="2000" dirty="0" smtClean="0">
              <a:latin typeface="Century Gothic" panose="020B0502020202020204" pitchFamily="34" charset="0"/>
            </a:rPr>
            <a:t>Dificultades</a:t>
          </a:r>
          <a:endParaRPr lang="es-CO" sz="2000" dirty="0">
            <a:latin typeface="Century Gothic" panose="020B0502020202020204" pitchFamily="34" charset="0"/>
          </a:endParaRPr>
        </a:p>
      </dgm:t>
    </dgm:pt>
    <dgm:pt modelId="{E713170A-B14D-40C3-9C02-A7642AA1BD1F}" type="parTrans" cxnId="{7F8C5DEA-C9AE-4CC7-B47B-B534E8A8E1F3}">
      <dgm:prSet/>
      <dgm:spPr/>
      <dgm:t>
        <a:bodyPr/>
        <a:lstStyle/>
        <a:p>
          <a:endParaRPr lang="es-CO"/>
        </a:p>
      </dgm:t>
    </dgm:pt>
    <dgm:pt modelId="{5D10C53C-8E55-4AFB-9D3D-EEEEF599A876}" type="sibTrans" cxnId="{7F8C5DEA-C9AE-4CC7-B47B-B534E8A8E1F3}">
      <dgm:prSet/>
      <dgm:spPr/>
      <dgm:t>
        <a:bodyPr/>
        <a:lstStyle/>
        <a:p>
          <a:endParaRPr lang="es-CO"/>
        </a:p>
      </dgm:t>
    </dgm:pt>
    <dgm:pt modelId="{6131F111-17E3-4060-9A76-D4C8D67FB723}">
      <dgm:prSet phldrT="[Texto]" custT="1"/>
      <dgm:spPr/>
      <dgm:t>
        <a:bodyPr/>
        <a:lstStyle/>
        <a:p>
          <a:r>
            <a:rPr lang="es-CO" sz="2000" dirty="0" smtClean="0">
              <a:latin typeface="Century Gothic" panose="020B0502020202020204" pitchFamily="34" charset="0"/>
            </a:rPr>
            <a:t>Principales recomendaciones</a:t>
          </a:r>
          <a:endParaRPr lang="es-CO" sz="2000" dirty="0">
            <a:latin typeface="Century Gothic" panose="020B0502020202020204" pitchFamily="34" charset="0"/>
          </a:endParaRPr>
        </a:p>
      </dgm:t>
    </dgm:pt>
    <dgm:pt modelId="{DDD82E6E-8DAC-4D50-AE03-B96E427D6195}" type="parTrans" cxnId="{330DE3EB-CFB1-4236-8002-74FBA74AEED0}">
      <dgm:prSet/>
      <dgm:spPr/>
      <dgm:t>
        <a:bodyPr/>
        <a:lstStyle/>
        <a:p>
          <a:endParaRPr lang="es-CO"/>
        </a:p>
      </dgm:t>
    </dgm:pt>
    <dgm:pt modelId="{947C9E28-2BA1-4A8F-8DDF-CF92B5987BBA}" type="sibTrans" cxnId="{330DE3EB-CFB1-4236-8002-74FBA74AEED0}">
      <dgm:prSet/>
      <dgm:spPr/>
      <dgm:t>
        <a:bodyPr/>
        <a:lstStyle/>
        <a:p>
          <a:endParaRPr lang="es-CO"/>
        </a:p>
      </dgm:t>
    </dgm:pt>
    <dgm:pt modelId="{1D66B91F-DC76-47CB-9AA3-2D542388EF39}" type="pres">
      <dgm:prSet presAssocID="{D8B4D132-B8B6-4837-A939-669F13117B5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0FD1C58-122B-42ED-9EF7-A61048FFD5ED}" type="pres">
      <dgm:prSet presAssocID="{FDEB2486-E706-4C81-A7DC-705665051FB4}" presName="parentText" presStyleLbl="node1" presStyleIdx="0" presStyleCnt="3" custScaleY="49544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39B3E550-4B6A-4CDF-B839-DED353A1F7BC}" type="pres">
      <dgm:prSet presAssocID="{FDEB2486-E706-4C81-A7DC-705665051FB4}" presName="childText" presStyleLbl="revTx" presStyleIdx="0" presStyleCnt="3" custScaleY="100528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3548DE74-AF51-484C-A11C-98A2210CEE0F}" type="pres">
      <dgm:prSet presAssocID="{17C95148-220E-4BB5-887B-AD8FCFA317AF}" presName="parentText" presStyleLbl="node1" presStyleIdx="1" presStyleCnt="3" custScaleY="56308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BFD72B5-076F-491F-BD07-BF4463908049}" type="pres">
      <dgm:prSet presAssocID="{17C95148-220E-4BB5-887B-AD8FCFA317AF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9B3E8F1D-6E40-45B4-B97B-DD614E1D4605}" type="pres">
      <dgm:prSet presAssocID="{6775ADCE-50E3-4075-9589-2914EA5D6D98}" presName="parentText" presStyleLbl="node1" presStyleIdx="2" presStyleCnt="3" custScaleY="46927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07664EB4-0FAD-4C60-9658-12EAD7BE1A06}" type="pres">
      <dgm:prSet presAssocID="{6775ADCE-50E3-4075-9589-2914EA5D6D98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DF548D64-A76A-4D3B-B78C-125AFC8767B3}" srcId="{8507D12B-7EF2-4BD2-A19E-E38B2E2C8A56}" destId="{4E920762-26DE-46E9-BE3B-1CF38DAB6353}" srcOrd="0" destOrd="0" parTransId="{0AB9FA0B-D8CE-42BD-A7B6-90B6E683C680}" sibTransId="{A4A72AD5-75B3-424F-B5FC-58C64BA3AEDF}"/>
    <dgm:cxn modelId="{2B188AAC-F823-405C-BBF0-745574974C62}" srcId="{863C7FD9-706A-424B-8B84-EC05EF22167A}" destId="{25EA7CC1-27C6-400A-93DC-5EF0C69AEFDD}" srcOrd="2" destOrd="0" parTransId="{BB8CAA68-EA35-4466-AE60-199A6A81FFE2}" sibTransId="{8FAAADCD-07D0-4274-84E7-540A59DE63B5}"/>
    <dgm:cxn modelId="{34E68299-6138-43E5-AACE-121B9DEAE823}" srcId="{8507D12B-7EF2-4BD2-A19E-E38B2E2C8A56}" destId="{126B9053-D4D1-471A-A50D-732FEEB339B0}" srcOrd="1" destOrd="0" parTransId="{08D90337-F1EB-4B55-BD6D-D08CF713DB32}" sibTransId="{A5AA9CCA-2FBC-40E7-A5C4-012A22019106}"/>
    <dgm:cxn modelId="{00A21539-3B5F-444A-A0AC-F99344A3DCF3}" type="presOf" srcId="{126B9053-D4D1-471A-A50D-732FEEB339B0}" destId="{1BFD72B5-076F-491F-BD07-BF4463908049}" srcOrd="0" destOrd="2" presId="urn:microsoft.com/office/officeart/2005/8/layout/vList2"/>
    <dgm:cxn modelId="{E573E255-F041-420E-A62D-BF8C43E96E9E}" type="presOf" srcId="{3B8A7D09-7F12-45F5-9726-F6792C99DF48}" destId="{39B3E550-4B6A-4CDF-B839-DED353A1F7BC}" srcOrd="0" destOrd="1" presId="urn:microsoft.com/office/officeart/2005/8/layout/vList2"/>
    <dgm:cxn modelId="{EB34C057-1BEC-4BD7-B888-3F223159BBC5}" type="presOf" srcId="{FDEB2486-E706-4C81-A7DC-705665051FB4}" destId="{E0FD1C58-122B-42ED-9EF7-A61048FFD5ED}" srcOrd="0" destOrd="0" presId="urn:microsoft.com/office/officeart/2005/8/layout/vList2"/>
    <dgm:cxn modelId="{083A153E-87E4-432F-9E60-87E045A5833A}" type="presOf" srcId="{8507D12B-7EF2-4BD2-A19E-E38B2E2C8A56}" destId="{1BFD72B5-076F-491F-BD07-BF4463908049}" srcOrd="0" destOrd="0" presId="urn:microsoft.com/office/officeart/2005/8/layout/vList2"/>
    <dgm:cxn modelId="{E4909836-219C-4A3B-92E8-D37F2B05AE63}" type="presOf" srcId="{3A329ED8-83B6-4286-9FC8-52169F57C2D1}" destId="{07664EB4-0FAD-4C60-9658-12EAD7BE1A06}" srcOrd="0" destOrd="1" presId="urn:microsoft.com/office/officeart/2005/8/layout/vList2"/>
    <dgm:cxn modelId="{867FBFF9-D7F5-478A-A499-FB0C553CE356}" srcId="{D8B4D132-B8B6-4837-A939-669F13117B5C}" destId="{FDEB2486-E706-4C81-A7DC-705665051FB4}" srcOrd="0" destOrd="0" parTransId="{5D40D125-00F8-4A20-848D-1A3973EC685F}" sibTransId="{D5F64895-E410-48FF-BBD0-F56E708D5C44}"/>
    <dgm:cxn modelId="{330DE3EB-CFB1-4236-8002-74FBA74AEED0}" srcId="{6775ADCE-50E3-4075-9589-2914EA5D6D98}" destId="{6131F111-17E3-4060-9A76-D4C8D67FB723}" srcOrd="3" destOrd="0" parTransId="{DDD82E6E-8DAC-4D50-AE03-B96E427D6195}" sibTransId="{947C9E28-2BA1-4A8F-8DDF-CF92B5987BBA}"/>
    <dgm:cxn modelId="{AAD7395B-88F0-413F-B969-573895A07945}" type="presOf" srcId="{2E1D8CCD-4769-48B4-8172-19441905ADDD}" destId="{39B3E550-4B6A-4CDF-B839-DED353A1F7BC}" srcOrd="0" destOrd="4" presId="urn:microsoft.com/office/officeart/2005/8/layout/vList2"/>
    <dgm:cxn modelId="{4DFA9F14-1B19-464B-AC19-FEC99490E064}" type="presOf" srcId="{03785DB7-0339-48C6-B627-5EE3E7C088A8}" destId="{39B3E550-4B6A-4CDF-B839-DED353A1F7BC}" srcOrd="0" destOrd="2" presId="urn:microsoft.com/office/officeart/2005/8/layout/vList2"/>
    <dgm:cxn modelId="{A2995E28-DFA2-448A-A5A2-15657094E438}" srcId="{FDEB2486-E706-4C81-A7DC-705665051FB4}" destId="{863C7FD9-706A-424B-8B84-EC05EF22167A}" srcOrd="0" destOrd="0" parTransId="{45440D7C-359E-4566-8C37-AD708DB16AB7}" sibTransId="{FA2E0AA2-C0C1-42EB-BE1C-E751A5185D9D}"/>
    <dgm:cxn modelId="{63270A09-2AC3-46A0-A4CA-E1E0B74C31BB}" srcId="{6775ADCE-50E3-4075-9589-2914EA5D6D98}" destId="{B9FA489E-99AB-4A6C-AA87-8E75A73DBCD4}" srcOrd="0" destOrd="0" parTransId="{62B7DD20-2B8B-4DB0-865E-B21CEC60093E}" sibTransId="{F8865CD2-3F2D-4493-B735-B07F59AD3A5C}"/>
    <dgm:cxn modelId="{7DD58D72-61B8-4465-A649-57741B47E1F4}" srcId="{FDEB2486-E706-4C81-A7DC-705665051FB4}" destId="{8476F3E8-325B-4D61-BD7F-770EFBA6E8CD}" srcOrd="1" destOrd="0" parTransId="{42B59E3D-AA30-487C-9DCA-730753BCB444}" sibTransId="{11A32987-F5BD-4AB2-B1B3-42682EA321FE}"/>
    <dgm:cxn modelId="{CEFC3BC8-C9FD-4AF1-9FB8-5055D55B2F83}" type="presOf" srcId="{4E920762-26DE-46E9-BE3B-1CF38DAB6353}" destId="{1BFD72B5-076F-491F-BD07-BF4463908049}" srcOrd="0" destOrd="1" presId="urn:microsoft.com/office/officeart/2005/8/layout/vList2"/>
    <dgm:cxn modelId="{27310669-5678-4CBB-A9BC-16FAEC343DED}" type="presOf" srcId="{863C7FD9-706A-424B-8B84-EC05EF22167A}" destId="{39B3E550-4B6A-4CDF-B839-DED353A1F7BC}" srcOrd="0" destOrd="0" presId="urn:microsoft.com/office/officeart/2005/8/layout/vList2"/>
    <dgm:cxn modelId="{6B5D1F13-3024-41A7-A306-5FBAA38E9C77}" srcId="{863C7FD9-706A-424B-8B84-EC05EF22167A}" destId="{2E1D8CCD-4769-48B4-8172-19441905ADDD}" srcOrd="3" destOrd="0" parTransId="{43FFFB4C-915D-4AA0-9E88-A71D048EE7C9}" sibTransId="{881062A1-08A4-4322-A95F-BA9D57314D96}"/>
    <dgm:cxn modelId="{C4E66F27-0B44-4193-B6B8-5994677FE1C8}" type="presOf" srcId="{D8B4D132-B8B6-4837-A939-669F13117B5C}" destId="{1D66B91F-DC76-47CB-9AA3-2D542388EF39}" srcOrd="0" destOrd="0" presId="urn:microsoft.com/office/officeart/2005/8/layout/vList2"/>
    <dgm:cxn modelId="{0F4E7909-62BD-4FDA-BE8E-58F6BF7A6986}" srcId="{6775ADCE-50E3-4075-9589-2914EA5D6D98}" destId="{3A329ED8-83B6-4286-9FC8-52169F57C2D1}" srcOrd="1" destOrd="0" parTransId="{4DB5A42B-307B-475E-9C94-6E0F19808376}" sibTransId="{23BF578B-B809-49D7-8F8C-AA369D24B20D}"/>
    <dgm:cxn modelId="{3D7C162E-B5A8-4871-AE7B-E6DE1622542C}" type="presOf" srcId="{B9FA489E-99AB-4A6C-AA87-8E75A73DBCD4}" destId="{07664EB4-0FAD-4C60-9658-12EAD7BE1A06}" srcOrd="0" destOrd="0" presId="urn:microsoft.com/office/officeart/2005/8/layout/vList2"/>
    <dgm:cxn modelId="{247EAA6F-F2C0-4A00-B5ED-BFF09D4DEBEE}" srcId="{17C95148-220E-4BB5-887B-AD8FCFA317AF}" destId="{8507D12B-7EF2-4BD2-A19E-E38B2E2C8A56}" srcOrd="0" destOrd="0" parTransId="{77B8B271-9A7B-41A6-A58A-B65CEA2DBDB8}" sibTransId="{08BEAD23-B3BC-4B28-BB17-61E4F240096D}"/>
    <dgm:cxn modelId="{C33BB4AC-5852-43E9-A2D9-F75B73B17210}" srcId="{863C7FD9-706A-424B-8B84-EC05EF22167A}" destId="{3B8A7D09-7F12-45F5-9726-F6792C99DF48}" srcOrd="0" destOrd="0" parTransId="{C2D16F25-ACE8-4A0E-A6AF-AA5C78F91547}" sibTransId="{36DEE4C2-9EF0-45BE-BB69-1BF367C48CB0}"/>
    <dgm:cxn modelId="{C91237E0-63F3-4422-B945-97CBEAA1625C}" type="presOf" srcId="{17C95148-220E-4BB5-887B-AD8FCFA317AF}" destId="{3548DE74-AF51-484C-A11C-98A2210CEE0F}" srcOrd="0" destOrd="0" presId="urn:microsoft.com/office/officeart/2005/8/layout/vList2"/>
    <dgm:cxn modelId="{D0D63A83-756C-4878-887B-937FF076058A}" srcId="{D8B4D132-B8B6-4837-A939-669F13117B5C}" destId="{17C95148-220E-4BB5-887B-AD8FCFA317AF}" srcOrd="1" destOrd="0" parTransId="{DBBE7869-F884-440B-8D39-DEAEB42FBC37}" sibTransId="{062FD036-B96C-4EAD-956C-4A41024FFC84}"/>
    <dgm:cxn modelId="{7F8C5DEA-C9AE-4CC7-B47B-B534E8A8E1F3}" srcId="{6775ADCE-50E3-4075-9589-2914EA5D6D98}" destId="{B2A41CDB-F15D-4A60-8EE2-2AA5ABB403CB}" srcOrd="2" destOrd="0" parTransId="{E713170A-B14D-40C3-9C02-A7642AA1BD1F}" sibTransId="{5D10C53C-8E55-4AFB-9D3D-EEEEF599A876}"/>
    <dgm:cxn modelId="{922A6AC8-AE71-4A4E-8BC4-37203ED9A2B3}" type="presOf" srcId="{8476F3E8-325B-4D61-BD7F-770EFBA6E8CD}" destId="{39B3E550-4B6A-4CDF-B839-DED353A1F7BC}" srcOrd="0" destOrd="5" presId="urn:microsoft.com/office/officeart/2005/8/layout/vList2"/>
    <dgm:cxn modelId="{C97864DB-B4E5-4D1D-8E29-0736CFA36677}" srcId="{863C7FD9-706A-424B-8B84-EC05EF22167A}" destId="{03785DB7-0339-48C6-B627-5EE3E7C088A8}" srcOrd="1" destOrd="0" parTransId="{C6BEF49D-F5D9-4363-8664-284DD1BA2142}" sibTransId="{ED38CD94-25B7-4823-80AD-FB59876F6E7D}"/>
    <dgm:cxn modelId="{85D02EA9-EFD9-4682-8962-205064320065}" type="presOf" srcId="{B2A41CDB-F15D-4A60-8EE2-2AA5ABB403CB}" destId="{07664EB4-0FAD-4C60-9658-12EAD7BE1A06}" srcOrd="0" destOrd="2" presId="urn:microsoft.com/office/officeart/2005/8/layout/vList2"/>
    <dgm:cxn modelId="{3604E444-2EAC-4617-A17F-543415BB1EC9}" type="presOf" srcId="{6775ADCE-50E3-4075-9589-2914EA5D6D98}" destId="{9B3E8F1D-6E40-45B4-B97B-DD614E1D4605}" srcOrd="0" destOrd="0" presId="urn:microsoft.com/office/officeart/2005/8/layout/vList2"/>
    <dgm:cxn modelId="{38875685-4313-4809-9B27-B398A37A3A1E}" type="presOf" srcId="{6131F111-17E3-4060-9A76-D4C8D67FB723}" destId="{07664EB4-0FAD-4C60-9658-12EAD7BE1A06}" srcOrd="0" destOrd="3" presId="urn:microsoft.com/office/officeart/2005/8/layout/vList2"/>
    <dgm:cxn modelId="{ECC06D73-C41A-49FB-8973-66CB205075EF}" type="presOf" srcId="{25EA7CC1-27C6-400A-93DC-5EF0C69AEFDD}" destId="{39B3E550-4B6A-4CDF-B839-DED353A1F7BC}" srcOrd="0" destOrd="3" presId="urn:microsoft.com/office/officeart/2005/8/layout/vList2"/>
    <dgm:cxn modelId="{FACE4626-E08B-4E91-9FDE-AF774A7D439C}" srcId="{D8B4D132-B8B6-4837-A939-669F13117B5C}" destId="{6775ADCE-50E3-4075-9589-2914EA5D6D98}" srcOrd="2" destOrd="0" parTransId="{CA7D3BE6-4675-4F04-AE55-3826D82FA7D3}" sibTransId="{5BAFCDE0-0017-4777-A28A-AA19DBCCA94B}"/>
    <dgm:cxn modelId="{C05CC103-0AD9-4C3E-9B43-4F28760BDEAC}" type="presParOf" srcId="{1D66B91F-DC76-47CB-9AA3-2D542388EF39}" destId="{E0FD1C58-122B-42ED-9EF7-A61048FFD5ED}" srcOrd="0" destOrd="0" presId="urn:microsoft.com/office/officeart/2005/8/layout/vList2"/>
    <dgm:cxn modelId="{1BEFCD7B-B118-4516-91E4-518ED193ACFB}" type="presParOf" srcId="{1D66B91F-DC76-47CB-9AA3-2D542388EF39}" destId="{39B3E550-4B6A-4CDF-B839-DED353A1F7BC}" srcOrd="1" destOrd="0" presId="urn:microsoft.com/office/officeart/2005/8/layout/vList2"/>
    <dgm:cxn modelId="{D888FE92-7BF6-460B-8093-B86C88D1CD19}" type="presParOf" srcId="{1D66B91F-DC76-47CB-9AA3-2D542388EF39}" destId="{3548DE74-AF51-484C-A11C-98A2210CEE0F}" srcOrd="2" destOrd="0" presId="urn:microsoft.com/office/officeart/2005/8/layout/vList2"/>
    <dgm:cxn modelId="{4F6D5E64-5FF6-49EC-B1E6-8FDA37D92589}" type="presParOf" srcId="{1D66B91F-DC76-47CB-9AA3-2D542388EF39}" destId="{1BFD72B5-076F-491F-BD07-BF4463908049}" srcOrd="3" destOrd="0" presId="urn:microsoft.com/office/officeart/2005/8/layout/vList2"/>
    <dgm:cxn modelId="{56965641-A359-4820-80A6-A6B1E344A35C}" type="presParOf" srcId="{1D66B91F-DC76-47CB-9AA3-2D542388EF39}" destId="{9B3E8F1D-6E40-45B4-B97B-DD614E1D4605}" srcOrd="4" destOrd="0" presId="urn:microsoft.com/office/officeart/2005/8/layout/vList2"/>
    <dgm:cxn modelId="{F7F1B22B-64DE-41F8-BE59-01B72C7C1DE4}" type="presParOf" srcId="{1D66B91F-DC76-47CB-9AA3-2D542388EF39}" destId="{07664EB4-0FAD-4C60-9658-12EAD7BE1A06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6406E24-33C9-4ECC-9732-0A6289CB545D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CO"/>
        </a:p>
      </dgm:t>
    </dgm:pt>
    <dgm:pt modelId="{229CB9CB-438E-4F8A-AF3E-7116AEE2646B}">
      <dgm:prSet phldrT="[Texto]" custT="1"/>
      <dgm:spPr/>
      <dgm:t>
        <a:bodyPr/>
        <a:lstStyle/>
        <a:p>
          <a:r>
            <a:rPr lang="es-CO" sz="2800" dirty="0" smtClean="0">
              <a:latin typeface="Century Gothic"/>
              <a:cs typeface="Century Gothic"/>
            </a:rPr>
            <a:t>Diagnóstico.</a:t>
          </a:r>
          <a:endParaRPr lang="es-CO" sz="2800" dirty="0">
            <a:latin typeface="Century Gothic"/>
            <a:cs typeface="Century Gothic"/>
          </a:endParaRPr>
        </a:p>
      </dgm:t>
    </dgm:pt>
    <dgm:pt modelId="{45EFF8EE-D31E-4FE4-AFCE-DC2DACCA0D80}" type="parTrans" cxnId="{6618A294-0E8E-4C06-8F28-C12E8D84D379}">
      <dgm:prSet/>
      <dgm:spPr/>
      <dgm:t>
        <a:bodyPr/>
        <a:lstStyle/>
        <a:p>
          <a:endParaRPr lang="es-CO" sz="2400">
            <a:latin typeface="Century Gothic"/>
            <a:cs typeface="Century Gothic"/>
          </a:endParaRPr>
        </a:p>
      </dgm:t>
    </dgm:pt>
    <dgm:pt modelId="{E29A0434-0097-46CC-8639-6A450E982B37}" type="sibTrans" cxnId="{6618A294-0E8E-4C06-8F28-C12E8D84D379}">
      <dgm:prSet/>
      <dgm:spPr/>
      <dgm:t>
        <a:bodyPr/>
        <a:lstStyle/>
        <a:p>
          <a:endParaRPr lang="es-CO" sz="2400">
            <a:latin typeface="Century Gothic"/>
            <a:cs typeface="Century Gothic"/>
          </a:endParaRPr>
        </a:p>
      </dgm:t>
    </dgm:pt>
    <dgm:pt modelId="{12031792-7F75-473C-9757-651908EB6843}">
      <dgm:prSet phldrT="[Texto]" custT="1"/>
      <dgm:spPr/>
      <dgm:t>
        <a:bodyPr/>
        <a:lstStyle/>
        <a:p>
          <a:r>
            <a:rPr lang="es-CO" sz="2800" dirty="0" smtClean="0">
              <a:latin typeface="Century Gothic"/>
              <a:cs typeface="Century Gothic"/>
            </a:rPr>
            <a:t>Programas adelantados por competencia exclusiva de la ET o compartida con el Gobierno Nacional.</a:t>
          </a:r>
          <a:endParaRPr lang="es-CO" sz="2800" dirty="0">
            <a:latin typeface="Century Gothic"/>
            <a:cs typeface="Century Gothic"/>
          </a:endParaRPr>
        </a:p>
      </dgm:t>
    </dgm:pt>
    <dgm:pt modelId="{539B8382-1032-4BBB-ADB2-5FFCA1FF4C5E}" type="parTrans" cxnId="{1980E0C5-073F-44F2-9E9E-FB0C713B2E18}">
      <dgm:prSet/>
      <dgm:spPr/>
      <dgm:t>
        <a:bodyPr/>
        <a:lstStyle/>
        <a:p>
          <a:endParaRPr lang="es-CO" sz="2400">
            <a:latin typeface="Century Gothic"/>
            <a:cs typeface="Century Gothic"/>
          </a:endParaRPr>
        </a:p>
      </dgm:t>
    </dgm:pt>
    <dgm:pt modelId="{4CBE9284-0413-4130-A829-51FA00356CEB}" type="sibTrans" cxnId="{1980E0C5-073F-44F2-9E9E-FB0C713B2E18}">
      <dgm:prSet/>
      <dgm:spPr/>
      <dgm:t>
        <a:bodyPr/>
        <a:lstStyle/>
        <a:p>
          <a:endParaRPr lang="es-CO" sz="2400">
            <a:latin typeface="Century Gothic"/>
            <a:cs typeface="Century Gothic"/>
          </a:endParaRPr>
        </a:p>
      </dgm:t>
    </dgm:pt>
    <dgm:pt modelId="{06D544DF-BDF3-4AE5-9CC8-B598E0B17133}">
      <dgm:prSet phldrT="[Texto]" custT="1"/>
      <dgm:spPr/>
      <dgm:t>
        <a:bodyPr/>
        <a:lstStyle/>
        <a:p>
          <a:r>
            <a:rPr lang="es-CO" sz="2800" dirty="0" smtClean="0">
              <a:latin typeface="Century Gothic"/>
              <a:cs typeface="Century Gothic"/>
            </a:rPr>
            <a:t>Programas de responsabilidad del Gobierno Nacional.</a:t>
          </a:r>
          <a:endParaRPr lang="es-CO" sz="2800" dirty="0">
            <a:latin typeface="Century Gothic"/>
            <a:cs typeface="Century Gothic"/>
          </a:endParaRPr>
        </a:p>
      </dgm:t>
    </dgm:pt>
    <dgm:pt modelId="{9A6EC7A4-9A0B-47BB-862B-51F74AE509EF}" type="parTrans" cxnId="{2D2B01D5-207A-47B6-AF4D-940FA507B59E}">
      <dgm:prSet/>
      <dgm:spPr/>
      <dgm:t>
        <a:bodyPr/>
        <a:lstStyle/>
        <a:p>
          <a:endParaRPr lang="es-CO" sz="2400">
            <a:latin typeface="Century Gothic"/>
            <a:cs typeface="Century Gothic"/>
          </a:endParaRPr>
        </a:p>
      </dgm:t>
    </dgm:pt>
    <dgm:pt modelId="{234E61A9-8DF2-4098-A5A1-D9BCBCDB4202}" type="sibTrans" cxnId="{2D2B01D5-207A-47B6-AF4D-940FA507B59E}">
      <dgm:prSet/>
      <dgm:spPr/>
      <dgm:t>
        <a:bodyPr/>
        <a:lstStyle/>
        <a:p>
          <a:endParaRPr lang="es-CO" sz="2400">
            <a:latin typeface="Century Gothic"/>
            <a:cs typeface="Century Gothic"/>
          </a:endParaRPr>
        </a:p>
      </dgm:t>
    </dgm:pt>
    <dgm:pt modelId="{FC18146D-07EA-4FE3-AFFB-CCD1DDDC8700}">
      <dgm:prSet phldrT="[Texto]" custT="1"/>
      <dgm:spPr/>
      <dgm:t>
        <a:bodyPr/>
        <a:lstStyle/>
        <a:p>
          <a:r>
            <a:rPr lang="es-CO" sz="2800" dirty="0" smtClean="0">
              <a:latin typeface="Century Gothic"/>
              <a:cs typeface="Century Gothic"/>
            </a:rPr>
            <a:t>Atención diferencial a grupos poblacionales</a:t>
          </a:r>
          <a:endParaRPr lang="es-CO" sz="2800" dirty="0">
            <a:latin typeface="Century Gothic"/>
            <a:cs typeface="Century Gothic"/>
          </a:endParaRPr>
        </a:p>
      </dgm:t>
    </dgm:pt>
    <dgm:pt modelId="{9C83E347-E709-4D0B-9C99-146D132DA2B4}" type="parTrans" cxnId="{5E86E289-B3E1-426D-88BA-546EF5807044}">
      <dgm:prSet/>
      <dgm:spPr/>
      <dgm:t>
        <a:bodyPr/>
        <a:lstStyle/>
        <a:p>
          <a:endParaRPr lang="es-CO" sz="2400">
            <a:latin typeface="Century Gothic"/>
            <a:cs typeface="Century Gothic"/>
          </a:endParaRPr>
        </a:p>
      </dgm:t>
    </dgm:pt>
    <dgm:pt modelId="{18AA707C-281B-46C9-832E-95F7C5F43DBB}" type="sibTrans" cxnId="{5E86E289-B3E1-426D-88BA-546EF5807044}">
      <dgm:prSet/>
      <dgm:spPr/>
      <dgm:t>
        <a:bodyPr/>
        <a:lstStyle/>
        <a:p>
          <a:endParaRPr lang="es-CO" sz="2400">
            <a:latin typeface="Century Gothic"/>
            <a:cs typeface="Century Gothic"/>
          </a:endParaRPr>
        </a:p>
      </dgm:t>
    </dgm:pt>
    <dgm:pt modelId="{4D723105-5A3C-43A5-9029-007A08005740}" type="pres">
      <dgm:prSet presAssocID="{56406E24-33C9-4ECC-9732-0A6289CB545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09476A8C-4978-48A8-9C26-FBDECC29E774}" type="pres">
      <dgm:prSet presAssocID="{229CB9CB-438E-4F8A-AF3E-7116AEE2646B}" presName="parentText" presStyleLbl="node1" presStyleIdx="0" presStyleCnt="4" custScaleY="6105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80E211B-6644-45D9-B733-897418B15046}" type="pres">
      <dgm:prSet presAssocID="{E29A0434-0097-46CC-8639-6A450E982B37}" presName="spacer" presStyleCnt="0"/>
      <dgm:spPr/>
      <dgm:t>
        <a:bodyPr/>
        <a:lstStyle/>
        <a:p>
          <a:endParaRPr lang="es-ES"/>
        </a:p>
      </dgm:t>
    </dgm:pt>
    <dgm:pt modelId="{F5A9E797-4B74-474C-A89F-464F129AFCF9}" type="pres">
      <dgm:prSet presAssocID="{12031792-7F75-473C-9757-651908EB6843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B244E74A-01C4-48BB-9D29-6136D9F12231}" type="pres">
      <dgm:prSet presAssocID="{4CBE9284-0413-4130-A829-51FA00356CEB}" presName="spacer" presStyleCnt="0"/>
      <dgm:spPr/>
      <dgm:t>
        <a:bodyPr/>
        <a:lstStyle/>
        <a:p>
          <a:endParaRPr lang="es-ES"/>
        </a:p>
      </dgm:t>
    </dgm:pt>
    <dgm:pt modelId="{84EE99F0-724F-4695-8C18-88872B484990}" type="pres">
      <dgm:prSet presAssocID="{06D544DF-BDF3-4AE5-9CC8-B598E0B17133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05BAA9DF-4AC1-4E25-9913-588CC6AE8009}" type="pres">
      <dgm:prSet presAssocID="{234E61A9-8DF2-4098-A5A1-D9BCBCDB4202}" presName="spacer" presStyleCnt="0"/>
      <dgm:spPr/>
      <dgm:t>
        <a:bodyPr/>
        <a:lstStyle/>
        <a:p>
          <a:endParaRPr lang="es-ES"/>
        </a:p>
      </dgm:t>
    </dgm:pt>
    <dgm:pt modelId="{C8ED9FB9-0A61-4F52-A69D-2E3DC24673AF}" type="pres">
      <dgm:prSet presAssocID="{FC18146D-07EA-4FE3-AFFB-CCD1DDDC8700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6618A294-0E8E-4C06-8F28-C12E8D84D379}" srcId="{56406E24-33C9-4ECC-9732-0A6289CB545D}" destId="{229CB9CB-438E-4F8A-AF3E-7116AEE2646B}" srcOrd="0" destOrd="0" parTransId="{45EFF8EE-D31E-4FE4-AFCE-DC2DACCA0D80}" sibTransId="{E29A0434-0097-46CC-8639-6A450E982B37}"/>
    <dgm:cxn modelId="{0A3EDA71-8F7C-4D18-83D8-7F1638F5720C}" type="presOf" srcId="{12031792-7F75-473C-9757-651908EB6843}" destId="{F5A9E797-4B74-474C-A89F-464F129AFCF9}" srcOrd="0" destOrd="0" presId="urn:microsoft.com/office/officeart/2005/8/layout/vList2"/>
    <dgm:cxn modelId="{1980E0C5-073F-44F2-9E9E-FB0C713B2E18}" srcId="{56406E24-33C9-4ECC-9732-0A6289CB545D}" destId="{12031792-7F75-473C-9757-651908EB6843}" srcOrd="1" destOrd="0" parTransId="{539B8382-1032-4BBB-ADB2-5FFCA1FF4C5E}" sibTransId="{4CBE9284-0413-4130-A829-51FA00356CEB}"/>
    <dgm:cxn modelId="{2D2B01D5-207A-47B6-AF4D-940FA507B59E}" srcId="{56406E24-33C9-4ECC-9732-0A6289CB545D}" destId="{06D544DF-BDF3-4AE5-9CC8-B598E0B17133}" srcOrd="2" destOrd="0" parTransId="{9A6EC7A4-9A0B-47BB-862B-51F74AE509EF}" sibTransId="{234E61A9-8DF2-4098-A5A1-D9BCBCDB4202}"/>
    <dgm:cxn modelId="{2530EB53-915F-42CF-9902-D87C090F4A00}" type="presOf" srcId="{FC18146D-07EA-4FE3-AFFB-CCD1DDDC8700}" destId="{C8ED9FB9-0A61-4F52-A69D-2E3DC24673AF}" srcOrd="0" destOrd="0" presId="urn:microsoft.com/office/officeart/2005/8/layout/vList2"/>
    <dgm:cxn modelId="{5E86E289-B3E1-426D-88BA-546EF5807044}" srcId="{56406E24-33C9-4ECC-9732-0A6289CB545D}" destId="{FC18146D-07EA-4FE3-AFFB-CCD1DDDC8700}" srcOrd="3" destOrd="0" parTransId="{9C83E347-E709-4D0B-9C99-146D132DA2B4}" sibTransId="{18AA707C-281B-46C9-832E-95F7C5F43DBB}"/>
    <dgm:cxn modelId="{3DDE29EB-6AE8-47B1-9D25-5CF87F47430D}" type="presOf" srcId="{229CB9CB-438E-4F8A-AF3E-7116AEE2646B}" destId="{09476A8C-4978-48A8-9C26-FBDECC29E774}" srcOrd="0" destOrd="0" presId="urn:microsoft.com/office/officeart/2005/8/layout/vList2"/>
    <dgm:cxn modelId="{163D7D85-8DC6-4CE0-9AC9-B0AA3F01966D}" type="presOf" srcId="{06D544DF-BDF3-4AE5-9CC8-B598E0B17133}" destId="{84EE99F0-724F-4695-8C18-88872B484990}" srcOrd="0" destOrd="0" presId="urn:microsoft.com/office/officeart/2005/8/layout/vList2"/>
    <dgm:cxn modelId="{57DC0F3C-B5E3-4142-91FE-A6C24081ABFE}" type="presOf" srcId="{56406E24-33C9-4ECC-9732-0A6289CB545D}" destId="{4D723105-5A3C-43A5-9029-007A08005740}" srcOrd="0" destOrd="0" presId="urn:microsoft.com/office/officeart/2005/8/layout/vList2"/>
    <dgm:cxn modelId="{945D958E-9CA6-48C5-B4B6-A1DFAA7D49B2}" type="presParOf" srcId="{4D723105-5A3C-43A5-9029-007A08005740}" destId="{09476A8C-4978-48A8-9C26-FBDECC29E774}" srcOrd="0" destOrd="0" presId="urn:microsoft.com/office/officeart/2005/8/layout/vList2"/>
    <dgm:cxn modelId="{AEA925F6-DC17-42B6-BD94-563910D57F5D}" type="presParOf" srcId="{4D723105-5A3C-43A5-9029-007A08005740}" destId="{480E211B-6644-45D9-B733-897418B15046}" srcOrd="1" destOrd="0" presId="urn:microsoft.com/office/officeart/2005/8/layout/vList2"/>
    <dgm:cxn modelId="{1A57338C-B557-4BEA-B427-510D5944FCDE}" type="presParOf" srcId="{4D723105-5A3C-43A5-9029-007A08005740}" destId="{F5A9E797-4B74-474C-A89F-464F129AFCF9}" srcOrd="2" destOrd="0" presId="urn:microsoft.com/office/officeart/2005/8/layout/vList2"/>
    <dgm:cxn modelId="{5D6145E6-7A72-42D6-8852-B4D8232F42D6}" type="presParOf" srcId="{4D723105-5A3C-43A5-9029-007A08005740}" destId="{B244E74A-01C4-48BB-9D29-6136D9F12231}" srcOrd="3" destOrd="0" presId="urn:microsoft.com/office/officeart/2005/8/layout/vList2"/>
    <dgm:cxn modelId="{35170864-E4CB-419E-99E1-66178EE052BF}" type="presParOf" srcId="{4D723105-5A3C-43A5-9029-007A08005740}" destId="{84EE99F0-724F-4695-8C18-88872B484990}" srcOrd="4" destOrd="0" presId="urn:microsoft.com/office/officeart/2005/8/layout/vList2"/>
    <dgm:cxn modelId="{25AFFCD0-38FA-48C7-A631-6180B3674C2F}" type="presParOf" srcId="{4D723105-5A3C-43A5-9029-007A08005740}" destId="{05BAA9DF-4AC1-4E25-9913-588CC6AE8009}" srcOrd="5" destOrd="0" presId="urn:microsoft.com/office/officeart/2005/8/layout/vList2"/>
    <dgm:cxn modelId="{E34480CB-1C83-42E8-956D-42263AB1AD4B}" type="presParOf" srcId="{4D723105-5A3C-43A5-9029-007A08005740}" destId="{C8ED9FB9-0A61-4F52-A69D-2E3DC24673A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9A0E2547-FF95-1544-AC87-7EEE8307D69A}" type="doc">
      <dgm:prSet loTypeId="urn:microsoft.com/office/officeart/2005/8/layout/default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C696FC89-5C77-8A4A-896C-B3163FA034C5}">
      <dgm:prSet phldrT="[Texto]" custT="1"/>
      <dgm:spPr/>
      <dgm:t>
        <a:bodyPr/>
        <a:lstStyle/>
        <a:p>
          <a:r>
            <a:rPr lang="es-CO" sz="2800" smtClean="0">
              <a:latin typeface="Century Gothic" panose="020B0502020202020204" pitchFamily="34" charset="0"/>
            </a:rPr>
            <a:t>¿Cuáles son los principales insumos para producir el informe?</a:t>
          </a:r>
          <a:endParaRPr lang="es-ES" sz="2800"/>
        </a:p>
      </dgm:t>
    </dgm:pt>
    <dgm:pt modelId="{16727986-01E5-EC4B-97EF-F8AE92857D0B}" type="parTrans" cxnId="{2171DAE9-4BDF-6641-BFF5-F61A38CE22B5}">
      <dgm:prSet/>
      <dgm:spPr/>
      <dgm:t>
        <a:bodyPr/>
        <a:lstStyle/>
        <a:p>
          <a:endParaRPr lang="es-ES" sz="2800"/>
        </a:p>
      </dgm:t>
    </dgm:pt>
    <dgm:pt modelId="{79151612-3729-7344-866F-107184BB80BB}" type="sibTrans" cxnId="{2171DAE9-4BDF-6641-BFF5-F61A38CE22B5}">
      <dgm:prSet/>
      <dgm:spPr/>
      <dgm:t>
        <a:bodyPr/>
        <a:lstStyle/>
        <a:p>
          <a:endParaRPr lang="es-ES" sz="2800"/>
        </a:p>
      </dgm:t>
    </dgm:pt>
    <dgm:pt modelId="{8E556E60-2797-284C-A55F-815DC58B40C0}">
      <dgm:prSet custT="1"/>
      <dgm:spPr/>
      <dgm:t>
        <a:bodyPr/>
        <a:lstStyle/>
        <a:p>
          <a:r>
            <a:rPr lang="es-CO" sz="2800" smtClean="0">
              <a:latin typeface="Century Gothic" panose="020B0502020202020204" pitchFamily="34" charset="0"/>
            </a:rPr>
            <a:t>¿Cómo organizar a la administración para producir el capítulo de víctimas?</a:t>
          </a:r>
          <a:endParaRPr lang="es-CO" sz="2800" dirty="0" smtClean="0">
            <a:latin typeface="Century Gothic" panose="020B0502020202020204" pitchFamily="34" charset="0"/>
          </a:endParaRPr>
        </a:p>
      </dgm:t>
    </dgm:pt>
    <dgm:pt modelId="{8499B5F3-0822-AF47-AEFC-63CA04928676}" type="parTrans" cxnId="{A3CAFA94-D44A-4241-8B11-55C5090C2A47}">
      <dgm:prSet/>
      <dgm:spPr/>
      <dgm:t>
        <a:bodyPr/>
        <a:lstStyle/>
        <a:p>
          <a:endParaRPr lang="es-ES" sz="2800"/>
        </a:p>
      </dgm:t>
    </dgm:pt>
    <dgm:pt modelId="{2BF023FA-B625-CE47-BA9A-6C87DA8F874F}" type="sibTrans" cxnId="{A3CAFA94-D44A-4241-8B11-55C5090C2A47}">
      <dgm:prSet/>
      <dgm:spPr/>
      <dgm:t>
        <a:bodyPr/>
        <a:lstStyle/>
        <a:p>
          <a:endParaRPr lang="es-ES" sz="2800"/>
        </a:p>
      </dgm:t>
    </dgm:pt>
    <dgm:pt modelId="{6AEE57AB-42DD-1242-9054-86C6F5C2991D}">
      <dgm:prSet custT="1"/>
      <dgm:spPr/>
      <dgm:t>
        <a:bodyPr/>
        <a:lstStyle/>
        <a:p>
          <a:r>
            <a:rPr lang="es-CO" sz="2800" dirty="0" smtClean="0">
              <a:latin typeface="Century Gothic" panose="020B0502020202020204" pitchFamily="34" charset="0"/>
            </a:rPr>
            <a:t>¿Con cuáles dependencias se debe coordinar?</a:t>
          </a:r>
        </a:p>
      </dgm:t>
    </dgm:pt>
    <dgm:pt modelId="{593AD8EB-954C-C04D-B7DC-06D09D2A983B}" type="parTrans" cxnId="{1E6A0581-EA6D-2E41-99A9-19799366D65C}">
      <dgm:prSet/>
      <dgm:spPr/>
      <dgm:t>
        <a:bodyPr/>
        <a:lstStyle/>
        <a:p>
          <a:endParaRPr lang="es-ES" sz="2800"/>
        </a:p>
      </dgm:t>
    </dgm:pt>
    <dgm:pt modelId="{D5AF2263-E821-564A-990A-6AFFEC42D517}" type="sibTrans" cxnId="{1E6A0581-EA6D-2E41-99A9-19799366D65C}">
      <dgm:prSet/>
      <dgm:spPr/>
      <dgm:t>
        <a:bodyPr/>
        <a:lstStyle/>
        <a:p>
          <a:endParaRPr lang="es-ES" sz="2800"/>
        </a:p>
      </dgm:t>
    </dgm:pt>
    <dgm:pt modelId="{58204200-6AA8-174D-92F9-2B98466897D0}" type="pres">
      <dgm:prSet presAssocID="{9A0E2547-FF95-1544-AC87-7EEE8307D69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6A2228C6-8725-0849-A985-C498658E9E92}" type="pres">
      <dgm:prSet presAssocID="{C696FC89-5C77-8A4A-896C-B3163FA034C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874195E-5368-C241-9864-83DD133DA166}" type="pres">
      <dgm:prSet presAssocID="{79151612-3729-7344-866F-107184BB80BB}" presName="sibTrans" presStyleCnt="0"/>
      <dgm:spPr/>
    </dgm:pt>
    <dgm:pt modelId="{BF690AA4-0C4B-4142-851A-6A1F438800C5}" type="pres">
      <dgm:prSet presAssocID="{8E556E60-2797-284C-A55F-815DC58B40C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7D79DD31-82D0-DC42-B46A-5D58585EB851}" type="pres">
      <dgm:prSet presAssocID="{2BF023FA-B625-CE47-BA9A-6C87DA8F874F}" presName="sibTrans" presStyleCnt="0"/>
      <dgm:spPr/>
    </dgm:pt>
    <dgm:pt modelId="{86D5FAB5-0315-3B47-9406-A128D8E7E7BE}" type="pres">
      <dgm:prSet presAssocID="{6AEE57AB-42DD-1242-9054-86C6F5C2991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7004579F-1419-4C0D-9867-B927FC44ADED}" type="presOf" srcId="{8E556E60-2797-284C-A55F-815DC58B40C0}" destId="{BF690AA4-0C4B-4142-851A-6A1F438800C5}" srcOrd="0" destOrd="0" presId="urn:microsoft.com/office/officeart/2005/8/layout/default"/>
    <dgm:cxn modelId="{15191AFE-9339-4806-B629-65ADEA7A0752}" type="presOf" srcId="{6AEE57AB-42DD-1242-9054-86C6F5C2991D}" destId="{86D5FAB5-0315-3B47-9406-A128D8E7E7BE}" srcOrd="0" destOrd="0" presId="urn:microsoft.com/office/officeart/2005/8/layout/default"/>
    <dgm:cxn modelId="{BC921546-C23B-44F7-8C37-739DF93096F7}" type="presOf" srcId="{9A0E2547-FF95-1544-AC87-7EEE8307D69A}" destId="{58204200-6AA8-174D-92F9-2B98466897D0}" srcOrd="0" destOrd="0" presId="urn:microsoft.com/office/officeart/2005/8/layout/default"/>
    <dgm:cxn modelId="{A3CAFA94-D44A-4241-8B11-55C5090C2A47}" srcId="{9A0E2547-FF95-1544-AC87-7EEE8307D69A}" destId="{8E556E60-2797-284C-A55F-815DC58B40C0}" srcOrd="1" destOrd="0" parTransId="{8499B5F3-0822-AF47-AEFC-63CA04928676}" sibTransId="{2BF023FA-B625-CE47-BA9A-6C87DA8F874F}"/>
    <dgm:cxn modelId="{2171DAE9-4BDF-6641-BFF5-F61A38CE22B5}" srcId="{9A0E2547-FF95-1544-AC87-7EEE8307D69A}" destId="{C696FC89-5C77-8A4A-896C-B3163FA034C5}" srcOrd="0" destOrd="0" parTransId="{16727986-01E5-EC4B-97EF-F8AE92857D0B}" sibTransId="{79151612-3729-7344-866F-107184BB80BB}"/>
    <dgm:cxn modelId="{1E6A0581-EA6D-2E41-99A9-19799366D65C}" srcId="{9A0E2547-FF95-1544-AC87-7EEE8307D69A}" destId="{6AEE57AB-42DD-1242-9054-86C6F5C2991D}" srcOrd="2" destOrd="0" parTransId="{593AD8EB-954C-C04D-B7DC-06D09D2A983B}" sibTransId="{D5AF2263-E821-564A-990A-6AFFEC42D517}"/>
    <dgm:cxn modelId="{0955E759-A1D9-4D2E-9B62-091D505830D2}" type="presOf" srcId="{C696FC89-5C77-8A4A-896C-B3163FA034C5}" destId="{6A2228C6-8725-0849-A985-C498658E9E92}" srcOrd="0" destOrd="0" presId="urn:microsoft.com/office/officeart/2005/8/layout/default"/>
    <dgm:cxn modelId="{E09D993A-20B7-46F6-AEAD-9DDDAE7D198B}" type="presParOf" srcId="{58204200-6AA8-174D-92F9-2B98466897D0}" destId="{6A2228C6-8725-0849-A985-C498658E9E92}" srcOrd="0" destOrd="0" presId="urn:microsoft.com/office/officeart/2005/8/layout/default"/>
    <dgm:cxn modelId="{CAAD8889-14E4-4498-A2F6-E0854D3B36F7}" type="presParOf" srcId="{58204200-6AA8-174D-92F9-2B98466897D0}" destId="{0874195E-5368-C241-9864-83DD133DA166}" srcOrd="1" destOrd="0" presId="urn:microsoft.com/office/officeart/2005/8/layout/default"/>
    <dgm:cxn modelId="{17C8706D-DEBD-4877-B4C3-86E0C67888BB}" type="presParOf" srcId="{58204200-6AA8-174D-92F9-2B98466897D0}" destId="{BF690AA4-0C4B-4142-851A-6A1F438800C5}" srcOrd="2" destOrd="0" presId="urn:microsoft.com/office/officeart/2005/8/layout/default"/>
    <dgm:cxn modelId="{38B70E51-D47F-4737-8E01-B304979F6B05}" type="presParOf" srcId="{58204200-6AA8-174D-92F9-2B98466897D0}" destId="{7D79DD31-82D0-DC42-B46A-5D58585EB851}" srcOrd="3" destOrd="0" presId="urn:microsoft.com/office/officeart/2005/8/layout/default"/>
    <dgm:cxn modelId="{2A79A786-B666-431C-8097-2C52A5CD14B4}" type="presParOf" srcId="{58204200-6AA8-174D-92F9-2B98466897D0}" destId="{86D5FAB5-0315-3B47-9406-A128D8E7E7BE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814A0A53-2F26-4A4F-8E4A-BBB5EAD68385}" type="doc">
      <dgm:prSet loTypeId="urn:microsoft.com/office/officeart/2005/8/layout/default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6CA907F3-6D96-6544-A541-D67FD3F455AC}">
      <dgm:prSet phldrT="[Texto]" custT="1"/>
      <dgm:spPr/>
      <dgm:t>
        <a:bodyPr/>
        <a:lstStyle/>
        <a:p>
          <a:r>
            <a:rPr lang="es-CO" sz="2400" smtClean="0">
              <a:latin typeface="Century Gothic" panose="020B0502020202020204" pitchFamily="34" charset="0"/>
            </a:rPr>
            <a:t>¿Qué considera fundamental que la nueva administración deba conocer de la política de víctimas? ¿Cuál es el papel del enlace en el proceso?</a:t>
          </a:r>
          <a:endParaRPr lang="es-ES" sz="2400"/>
        </a:p>
      </dgm:t>
    </dgm:pt>
    <dgm:pt modelId="{5DF03954-1C5F-C049-9A55-F0C17DD21878}" type="parTrans" cxnId="{F49C5FAB-8C5A-F54C-B434-E833BF164B56}">
      <dgm:prSet/>
      <dgm:spPr/>
      <dgm:t>
        <a:bodyPr/>
        <a:lstStyle/>
        <a:p>
          <a:endParaRPr lang="es-ES" sz="2400"/>
        </a:p>
      </dgm:t>
    </dgm:pt>
    <dgm:pt modelId="{C7108435-4781-1E41-9B4D-B51E63328FBF}" type="sibTrans" cxnId="{F49C5FAB-8C5A-F54C-B434-E833BF164B56}">
      <dgm:prSet/>
      <dgm:spPr/>
      <dgm:t>
        <a:bodyPr/>
        <a:lstStyle/>
        <a:p>
          <a:endParaRPr lang="es-ES" sz="2400"/>
        </a:p>
      </dgm:t>
    </dgm:pt>
    <dgm:pt modelId="{2694895C-57CE-DA4D-81D6-A64A2F27538C}">
      <dgm:prSet custT="1"/>
      <dgm:spPr/>
      <dgm:t>
        <a:bodyPr/>
        <a:lstStyle/>
        <a:p>
          <a:r>
            <a:rPr lang="es-CO" sz="2400" dirty="0" smtClean="0">
              <a:latin typeface="Century Gothic" panose="020B0502020202020204" pitchFamily="34" charset="0"/>
            </a:rPr>
            <a:t>¿Cómo posicionar el tema de víctimas para lograr mayor compromiso? ¿Cuál es el reto de la administración entrante?</a:t>
          </a:r>
        </a:p>
      </dgm:t>
    </dgm:pt>
    <dgm:pt modelId="{4C235557-E458-924F-A181-40AB5FE59A6C}" type="parTrans" cxnId="{A43A2943-5FBE-BD4A-AEBA-CE61DE54C273}">
      <dgm:prSet/>
      <dgm:spPr/>
      <dgm:t>
        <a:bodyPr/>
        <a:lstStyle/>
        <a:p>
          <a:endParaRPr lang="es-ES" sz="2400"/>
        </a:p>
      </dgm:t>
    </dgm:pt>
    <dgm:pt modelId="{9699F871-E934-B244-B105-76FFEB8A168F}" type="sibTrans" cxnId="{A43A2943-5FBE-BD4A-AEBA-CE61DE54C273}">
      <dgm:prSet/>
      <dgm:spPr/>
      <dgm:t>
        <a:bodyPr/>
        <a:lstStyle/>
        <a:p>
          <a:endParaRPr lang="es-ES" sz="2400"/>
        </a:p>
      </dgm:t>
    </dgm:pt>
    <dgm:pt modelId="{5EF562A3-93CF-2244-95E5-067D4F053240}">
      <dgm:prSet custT="1"/>
      <dgm:spPr/>
      <dgm:t>
        <a:bodyPr/>
        <a:lstStyle/>
        <a:p>
          <a:r>
            <a:rPr lang="es-CO" sz="2400" dirty="0" smtClean="0">
              <a:latin typeface="Century Gothic" panose="020B0502020202020204" pitchFamily="34" charset="0"/>
            </a:rPr>
            <a:t>Si usted fuera a asumir el cargo: ¿Qué información debería conocer?</a:t>
          </a:r>
        </a:p>
      </dgm:t>
    </dgm:pt>
    <dgm:pt modelId="{D681E102-9BE4-E046-8F0B-581B6754DD42}" type="parTrans" cxnId="{97BFFD89-1B10-9145-9B15-71391A173E0F}">
      <dgm:prSet/>
      <dgm:spPr/>
      <dgm:t>
        <a:bodyPr/>
        <a:lstStyle/>
        <a:p>
          <a:endParaRPr lang="es-ES" sz="2400"/>
        </a:p>
      </dgm:t>
    </dgm:pt>
    <dgm:pt modelId="{474AEA44-F680-EB45-B00B-A3BEBC8206A9}" type="sibTrans" cxnId="{97BFFD89-1B10-9145-9B15-71391A173E0F}">
      <dgm:prSet/>
      <dgm:spPr/>
      <dgm:t>
        <a:bodyPr/>
        <a:lstStyle/>
        <a:p>
          <a:endParaRPr lang="es-ES" sz="2400"/>
        </a:p>
      </dgm:t>
    </dgm:pt>
    <dgm:pt modelId="{DD5C26DF-4408-1D44-9D58-427791BE8EF5}" type="pres">
      <dgm:prSet presAssocID="{814A0A53-2F26-4A4F-8E4A-BBB5EAD6838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B505299A-110F-6349-98E4-E13F96482A93}" type="pres">
      <dgm:prSet presAssocID="{6CA907F3-6D96-6544-A541-D67FD3F455AC}" presName="node" presStyleLbl="node1" presStyleIdx="0" presStyleCnt="3" custScaleX="126787" custLinFactNeighborX="721" custLinFactNeighborY="-357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93A2B8F-A287-724A-90F7-D6E6E760B8A2}" type="pres">
      <dgm:prSet presAssocID="{C7108435-4781-1E41-9B4D-B51E63328FBF}" presName="sibTrans" presStyleCnt="0"/>
      <dgm:spPr/>
    </dgm:pt>
    <dgm:pt modelId="{CF2F95A7-E61A-5B4E-A0CD-C4D8D26A4B0B}" type="pres">
      <dgm:prSet presAssocID="{2694895C-57CE-DA4D-81D6-A64A2F27538C}" presName="node" presStyleLbl="node1" presStyleIdx="1" presStyleCnt="3" custScaleX="12242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33410C15-6460-8946-A5ED-979B40267CD8}" type="pres">
      <dgm:prSet presAssocID="{9699F871-E934-B244-B105-76FFEB8A168F}" presName="sibTrans" presStyleCnt="0"/>
      <dgm:spPr/>
    </dgm:pt>
    <dgm:pt modelId="{5D55710B-2425-404C-8DB2-7A86A82B114F}" type="pres">
      <dgm:prSet presAssocID="{5EF562A3-93CF-2244-95E5-067D4F053240}" presName="node" presStyleLbl="node1" presStyleIdx="2" presStyleCnt="3" custScaleX="11098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43A2943-5FBE-BD4A-AEBA-CE61DE54C273}" srcId="{814A0A53-2F26-4A4F-8E4A-BBB5EAD68385}" destId="{2694895C-57CE-DA4D-81D6-A64A2F27538C}" srcOrd="1" destOrd="0" parTransId="{4C235557-E458-924F-A181-40AB5FE59A6C}" sibTransId="{9699F871-E934-B244-B105-76FFEB8A168F}"/>
    <dgm:cxn modelId="{F49C5FAB-8C5A-F54C-B434-E833BF164B56}" srcId="{814A0A53-2F26-4A4F-8E4A-BBB5EAD68385}" destId="{6CA907F3-6D96-6544-A541-D67FD3F455AC}" srcOrd="0" destOrd="0" parTransId="{5DF03954-1C5F-C049-9A55-F0C17DD21878}" sibTransId="{C7108435-4781-1E41-9B4D-B51E63328FBF}"/>
    <dgm:cxn modelId="{280F8CCC-D80E-5C43-BA24-BA5A965758B3}" type="presOf" srcId="{2694895C-57CE-DA4D-81D6-A64A2F27538C}" destId="{CF2F95A7-E61A-5B4E-A0CD-C4D8D26A4B0B}" srcOrd="0" destOrd="0" presId="urn:microsoft.com/office/officeart/2005/8/layout/default"/>
    <dgm:cxn modelId="{97BFFD89-1B10-9145-9B15-71391A173E0F}" srcId="{814A0A53-2F26-4A4F-8E4A-BBB5EAD68385}" destId="{5EF562A3-93CF-2244-95E5-067D4F053240}" srcOrd="2" destOrd="0" parTransId="{D681E102-9BE4-E046-8F0B-581B6754DD42}" sibTransId="{474AEA44-F680-EB45-B00B-A3BEBC8206A9}"/>
    <dgm:cxn modelId="{1A4FF149-D002-CA45-BD08-8F7D0239CC2E}" type="presOf" srcId="{5EF562A3-93CF-2244-95E5-067D4F053240}" destId="{5D55710B-2425-404C-8DB2-7A86A82B114F}" srcOrd="0" destOrd="0" presId="urn:microsoft.com/office/officeart/2005/8/layout/default"/>
    <dgm:cxn modelId="{5A35A682-9F20-1B4D-BE74-6DF8A130CF4D}" type="presOf" srcId="{814A0A53-2F26-4A4F-8E4A-BBB5EAD68385}" destId="{DD5C26DF-4408-1D44-9D58-427791BE8EF5}" srcOrd="0" destOrd="0" presId="urn:microsoft.com/office/officeart/2005/8/layout/default"/>
    <dgm:cxn modelId="{09A75769-8C7C-F446-BFEF-D4AEA0FDC4EA}" type="presOf" srcId="{6CA907F3-6D96-6544-A541-D67FD3F455AC}" destId="{B505299A-110F-6349-98E4-E13F96482A93}" srcOrd="0" destOrd="0" presId="urn:microsoft.com/office/officeart/2005/8/layout/default"/>
    <dgm:cxn modelId="{EE0100E7-7892-D349-BC0D-D0588BAEECB6}" type="presParOf" srcId="{DD5C26DF-4408-1D44-9D58-427791BE8EF5}" destId="{B505299A-110F-6349-98E4-E13F96482A93}" srcOrd="0" destOrd="0" presId="urn:microsoft.com/office/officeart/2005/8/layout/default"/>
    <dgm:cxn modelId="{A0BB69A7-E3C6-F547-88C4-C5537AF4BB45}" type="presParOf" srcId="{DD5C26DF-4408-1D44-9D58-427791BE8EF5}" destId="{593A2B8F-A287-724A-90F7-D6E6E760B8A2}" srcOrd="1" destOrd="0" presId="urn:microsoft.com/office/officeart/2005/8/layout/default"/>
    <dgm:cxn modelId="{D2A3CE41-6CE2-184C-BE80-4362A5D76197}" type="presParOf" srcId="{DD5C26DF-4408-1D44-9D58-427791BE8EF5}" destId="{CF2F95A7-E61A-5B4E-A0CD-C4D8D26A4B0B}" srcOrd="2" destOrd="0" presId="urn:microsoft.com/office/officeart/2005/8/layout/default"/>
    <dgm:cxn modelId="{9AAE142E-4E3C-304F-967E-F918F5B9BE27}" type="presParOf" srcId="{DD5C26DF-4408-1D44-9D58-427791BE8EF5}" destId="{33410C15-6460-8946-A5ED-979B40267CD8}" srcOrd="3" destOrd="0" presId="urn:microsoft.com/office/officeart/2005/8/layout/default"/>
    <dgm:cxn modelId="{395547F4-AB77-614E-A8BD-765B6219F249}" type="presParOf" srcId="{DD5C26DF-4408-1D44-9D58-427791BE8EF5}" destId="{5D55710B-2425-404C-8DB2-7A86A82B114F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D94225F2-D0AF-2541-9C0C-F81144B3B657}" type="doc">
      <dgm:prSet loTypeId="urn:microsoft.com/office/officeart/2008/layout/VerticalCurvedList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3A1B1574-A9D7-7E49-BBA3-0DE43E1CDA73}">
      <dgm:prSet phldrT="[Texto]" custT="1"/>
      <dgm:spPr/>
      <dgm:t>
        <a:bodyPr/>
        <a:lstStyle/>
        <a:p>
          <a:r>
            <a:rPr lang="es-CO" sz="2000" smtClean="0">
              <a:latin typeface="Century Gothic" panose="020B0502020202020204" pitchFamily="34" charset="0"/>
            </a:rPr>
            <a:t>Determinar el equipo encargado de consolidar y preparar la información.</a:t>
          </a:r>
          <a:endParaRPr lang="es-ES" sz="2000"/>
        </a:p>
      </dgm:t>
    </dgm:pt>
    <dgm:pt modelId="{DFCE6383-5412-A348-81A5-20830710FB0B}" type="parTrans" cxnId="{B510BB13-5E82-5C48-BF12-BEA13109A06C}">
      <dgm:prSet/>
      <dgm:spPr/>
      <dgm:t>
        <a:bodyPr/>
        <a:lstStyle/>
        <a:p>
          <a:endParaRPr lang="es-ES" sz="3200"/>
        </a:p>
      </dgm:t>
    </dgm:pt>
    <dgm:pt modelId="{F617406A-EAE6-274A-97CB-7C2FBE066AFB}" type="sibTrans" cxnId="{B510BB13-5E82-5C48-BF12-BEA13109A06C}">
      <dgm:prSet/>
      <dgm:spPr/>
      <dgm:t>
        <a:bodyPr/>
        <a:lstStyle/>
        <a:p>
          <a:endParaRPr lang="es-ES" sz="3200"/>
        </a:p>
      </dgm:t>
    </dgm:pt>
    <dgm:pt modelId="{60D935F7-71E4-1F41-B8A0-27D0B94B637A}">
      <dgm:prSet custT="1"/>
      <dgm:spPr/>
      <dgm:t>
        <a:bodyPr/>
        <a:lstStyle/>
        <a:p>
          <a:r>
            <a:rPr lang="es-CO" sz="2000" smtClean="0">
              <a:latin typeface="Century Gothic" panose="020B0502020202020204" pitchFamily="34" charset="0"/>
            </a:rPr>
            <a:t>Adelantar una* reunión especifica  para el tema de victimas en la agenda de  empalme. </a:t>
          </a:r>
          <a:endParaRPr lang="es-CO" sz="2000" dirty="0">
            <a:latin typeface="Century Gothic" panose="020B0502020202020204" pitchFamily="34" charset="0"/>
          </a:endParaRPr>
        </a:p>
      </dgm:t>
    </dgm:pt>
    <dgm:pt modelId="{7FC18394-142D-5145-8B63-5F0EBD9F126C}" type="parTrans" cxnId="{FEA0C1AD-9AA2-3744-A836-D25F1B669E08}">
      <dgm:prSet/>
      <dgm:spPr/>
      <dgm:t>
        <a:bodyPr/>
        <a:lstStyle/>
        <a:p>
          <a:endParaRPr lang="es-ES" sz="3200"/>
        </a:p>
      </dgm:t>
    </dgm:pt>
    <dgm:pt modelId="{D0F6B608-E892-3244-8EE6-19ADE7B4FBB7}" type="sibTrans" cxnId="{FEA0C1AD-9AA2-3744-A836-D25F1B669E08}">
      <dgm:prSet/>
      <dgm:spPr/>
      <dgm:t>
        <a:bodyPr/>
        <a:lstStyle/>
        <a:p>
          <a:endParaRPr lang="es-ES" sz="3200"/>
        </a:p>
      </dgm:t>
    </dgm:pt>
    <dgm:pt modelId="{A32F51D1-9DEB-6542-9C83-47E39CC55F88}">
      <dgm:prSet custT="1"/>
      <dgm:spPr/>
      <dgm:t>
        <a:bodyPr/>
        <a:lstStyle/>
        <a:p>
          <a:r>
            <a:rPr lang="es-CO" sz="2000" dirty="0" smtClean="0">
              <a:latin typeface="Century Gothic" panose="020B0502020202020204" pitchFamily="34" charset="0"/>
            </a:rPr>
            <a:t>Preparar al mandatario saliente para la presentación estratégica y ejecutiva de los principales aspectos de la política de víctimas en el territorio.</a:t>
          </a:r>
          <a:endParaRPr lang="es-CO" sz="2000" dirty="0">
            <a:latin typeface="Century Gothic" panose="020B0502020202020204" pitchFamily="34" charset="0"/>
          </a:endParaRPr>
        </a:p>
      </dgm:t>
    </dgm:pt>
    <dgm:pt modelId="{B68A5C11-3935-7040-BBCC-9386AC01E6B6}" type="parTrans" cxnId="{1B7ADCEA-AA8F-9948-818C-0C428635C8EE}">
      <dgm:prSet/>
      <dgm:spPr/>
      <dgm:t>
        <a:bodyPr/>
        <a:lstStyle/>
        <a:p>
          <a:endParaRPr lang="es-ES" sz="3200"/>
        </a:p>
      </dgm:t>
    </dgm:pt>
    <dgm:pt modelId="{46B46FDD-D855-2741-955D-971F8D29E9AC}" type="sibTrans" cxnId="{1B7ADCEA-AA8F-9948-818C-0C428635C8EE}">
      <dgm:prSet/>
      <dgm:spPr/>
      <dgm:t>
        <a:bodyPr/>
        <a:lstStyle/>
        <a:p>
          <a:endParaRPr lang="es-ES" sz="3200"/>
        </a:p>
      </dgm:t>
    </dgm:pt>
    <dgm:pt modelId="{80CF546F-B78C-1B4F-8F7B-82795836148E}">
      <dgm:prSet custT="1"/>
      <dgm:spPr/>
      <dgm:t>
        <a:bodyPr/>
        <a:lstStyle/>
        <a:p>
          <a:r>
            <a:rPr lang="es-CO" sz="2000" dirty="0" smtClean="0">
              <a:latin typeface="Century Gothic" panose="020B0502020202020204" pitchFamily="34" charset="0"/>
            </a:rPr>
            <a:t>Garantizar que en el cronograma de reuniones de empalme se incluyan las que sean necesaria para desarrollar la política de víctimas en sus diferentes componentes.</a:t>
          </a:r>
          <a:endParaRPr lang="es-CO" sz="2000" dirty="0">
            <a:latin typeface="Century Gothic" panose="020B0502020202020204" pitchFamily="34" charset="0"/>
          </a:endParaRPr>
        </a:p>
      </dgm:t>
    </dgm:pt>
    <dgm:pt modelId="{34FED6DE-EF8E-E94F-8280-ED6D98CB1CA1}" type="parTrans" cxnId="{0ABA197E-9ABD-3744-A62A-44A542B03C94}">
      <dgm:prSet/>
      <dgm:spPr/>
      <dgm:t>
        <a:bodyPr/>
        <a:lstStyle/>
        <a:p>
          <a:endParaRPr lang="es-ES" sz="3200"/>
        </a:p>
      </dgm:t>
    </dgm:pt>
    <dgm:pt modelId="{ED03032E-89D5-3942-ADA0-7E889278519E}" type="sibTrans" cxnId="{0ABA197E-9ABD-3744-A62A-44A542B03C94}">
      <dgm:prSet/>
      <dgm:spPr/>
      <dgm:t>
        <a:bodyPr/>
        <a:lstStyle/>
        <a:p>
          <a:endParaRPr lang="es-ES" sz="3200"/>
        </a:p>
      </dgm:t>
    </dgm:pt>
    <dgm:pt modelId="{025787DB-E6F2-FB40-B219-4CD798DAD4C6}" type="pres">
      <dgm:prSet presAssocID="{D94225F2-D0AF-2541-9C0C-F81144B3B65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CO"/>
        </a:p>
      </dgm:t>
    </dgm:pt>
    <dgm:pt modelId="{57EA5E30-75E1-834A-BB7F-48AAC1E5BBE7}" type="pres">
      <dgm:prSet presAssocID="{D94225F2-D0AF-2541-9C0C-F81144B3B657}" presName="Name1" presStyleCnt="0"/>
      <dgm:spPr/>
    </dgm:pt>
    <dgm:pt modelId="{416D0E1B-2B95-AE40-A446-7D494EE0D25E}" type="pres">
      <dgm:prSet presAssocID="{D94225F2-D0AF-2541-9C0C-F81144B3B657}" presName="cycle" presStyleCnt="0"/>
      <dgm:spPr/>
    </dgm:pt>
    <dgm:pt modelId="{197C3632-4F1A-A945-9CA2-E068363F1458}" type="pres">
      <dgm:prSet presAssocID="{D94225F2-D0AF-2541-9C0C-F81144B3B657}" presName="srcNode" presStyleLbl="node1" presStyleIdx="0" presStyleCnt="4"/>
      <dgm:spPr/>
    </dgm:pt>
    <dgm:pt modelId="{6CFDF673-98BA-2943-B823-971D8E4BADA7}" type="pres">
      <dgm:prSet presAssocID="{D94225F2-D0AF-2541-9C0C-F81144B3B657}" presName="conn" presStyleLbl="parChTrans1D2" presStyleIdx="0" presStyleCnt="1"/>
      <dgm:spPr/>
      <dgm:t>
        <a:bodyPr/>
        <a:lstStyle/>
        <a:p>
          <a:endParaRPr lang="es-CO"/>
        </a:p>
      </dgm:t>
    </dgm:pt>
    <dgm:pt modelId="{06F3EF9D-7268-914E-8D36-E5F763031E17}" type="pres">
      <dgm:prSet presAssocID="{D94225F2-D0AF-2541-9C0C-F81144B3B657}" presName="extraNode" presStyleLbl="node1" presStyleIdx="0" presStyleCnt="4"/>
      <dgm:spPr/>
    </dgm:pt>
    <dgm:pt modelId="{38E2F672-1BAA-6142-A7F8-CA9B272B122F}" type="pres">
      <dgm:prSet presAssocID="{D94225F2-D0AF-2541-9C0C-F81144B3B657}" presName="dstNode" presStyleLbl="node1" presStyleIdx="0" presStyleCnt="4"/>
      <dgm:spPr/>
    </dgm:pt>
    <dgm:pt modelId="{75FF72FD-7315-9440-A0B7-809903A584C6}" type="pres">
      <dgm:prSet presAssocID="{3A1B1574-A9D7-7E49-BBA3-0DE43E1CDA73}" presName="text_1" presStyleLbl="node1" presStyleIdx="0" presStyleCnt="4" custScaleY="7089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218AA91-D382-9844-AB31-B70D55D8F169}" type="pres">
      <dgm:prSet presAssocID="{3A1B1574-A9D7-7E49-BBA3-0DE43E1CDA73}" presName="accent_1" presStyleCnt="0"/>
      <dgm:spPr/>
    </dgm:pt>
    <dgm:pt modelId="{CE3B3CEE-00A8-534D-AC3D-9EFDE24CE7B1}" type="pres">
      <dgm:prSet presAssocID="{3A1B1574-A9D7-7E49-BBA3-0DE43E1CDA73}" presName="accentRepeatNode" presStyleLbl="solidFgAcc1" presStyleIdx="0" presStyleCnt="4"/>
      <dgm:spPr/>
    </dgm:pt>
    <dgm:pt modelId="{FEDAED51-D0DC-CF4D-BBDE-0E8E0A25E6E7}" type="pres">
      <dgm:prSet presAssocID="{60D935F7-71E4-1F41-B8A0-27D0B94B637A}" presName="text_2" presStyleLbl="node1" presStyleIdx="1" presStyleCnt="4" custScaleY="77801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C3EC71D-B89A-B949-A138-E40275004F92}" type="pres">
      <dgm:prSet presAssocID="{60D935F7-71E4-1F41-B8A0-27D0B94B637A}" presName="accent_2" presStyleCnt="0"/>
      <dgm:spPr/>
    </dgm:pt>
    <dgm:pt modelId="{B95C4B31-49AB-1346-BB38-5C68CAF76429}" type="pres">
      <dgm:prSet presAssocID="{60D935F7-71E4-1F41-B8A0-27D0B94B637A}" presName="accentRepeatNode" presStyleLbl="solidFgAcc1" presStyleIdx="1" presStyleCnt="4"/>
      <dgm:spPr/>
    </dgm:pt>
    <dgm:pt modelId="{4619DD03-C2AB-9D4E-884B-F1F9BC194881}" type="pres">
      <dgm:prSet presAssocID="{A32F51D1-9DEB-6542-9C83-47E39CC55F88}" presName="text_3" presStyleLbl="node1" presStyleIdx="2" presStyleCnt="4" custScaleY="131969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B52C4605-9544-5648-A81E-6DAB72B46774}" type="pres">
      <dgm:prSet presAssocID="{A32F51D1-9DEB-6542-9C83-47E39CC55F88}" presName="accent_3" presStyleCnt="0"/>
      <dgm:spPr/>
    </dgm:pt>
    <dgm:pt modelId="{C2D62C75-3868-6645-BDE9-8909962F066E}" type="pres">
      <dgm:prSet presAssocID="{A32F51D1-9DEB-6542-9C83-47E39CC55F88}" presName="accentRepeatNode" presStyleLbl="solidFgAcc1" presStyleIdx="2" presStyleCnt="4"/>
      <dgm:spPr/>
    </dgm:pt>
    <dgm:pt modelId="{A473F0F6-8936-CC48-A6B3-7AA1147ED51C}" type="pres">
      <dgm:prSet presAssocID="{80CF546F-B78C-1B4F-8F7B-82795836148E}" presName="text_4" presStyleLbl="node1" presStyleIdx="3" presStyleCnt="4" custScaleY="143121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E8E984D-D554-8142-9C16-F5565FFCA246}" type="pres">
      <dgm:prSet presAssocID="{80CF546F-B78C-1B4F-8F7B-82795836148E}" presName="accent_4" presStyleCnt="0"/>
      <dgm:spPr/>
    </dgm:pt>
    <dgm:pt modelId="{D9F902B5-1F7A-5A4B-A321-7FB37CB81210}" type="pres">
      <dgm:prSet presAssocID="{80CF546F-B78C-1B4F-8F7B-82795836148E}" presName="accentRepeatNode" presStyleLbl="solidFgAcc1" presStyleIdx="3" presStyleCnt="4"/>
      <dgm:spPr/>
    </dgm:pt>
  </dgm:ptLst>
  <dgm:cxnLst>
    <dgm:cxn modelId="{E85E0E2F-68EF-754C-9F80-C098F9F85EE5}" type="presOf" srcId="{A32F51D1-9DEB-6542-9C83-47E39CC55F88}" destId="{4619DD03-C2AB-9D4E-884B-F1F9BC194881}" srcOrd="0" destOrd="0" presId="urn:microsoft.com/office/officeart/2008/layout/VerticalCurvedList"/>
    <dgm:cxn modelId="{16316896-3C50-6F40-8F94-C95DEB9D8F84}" type="presOf" srcId="{80CF546F-B78C-1B4F-8F7B-82795836148E}" destId="{A473F0F6-8936-CC48-A6B3-7AA1147ED51C}" srcOrd="0" destOrd="0" presId="urn:microsoft.com/office/officeart/2008/layout/VerticalCurvedList"/>
    <dgm:cxn modelId="{0ABA197E-9ABD-3744-A62A-44A542B03C94}" srcId="{D94225F2-D0AF-2541-9C0C-F81144B3B657}" destId="{80CF546F-B78C-1B4F-8F7B-82795836148E}" srcOrd="3" destOrd="0" parTransId="{34FED6DE-EF8E-E94F-8280-ED6D98CB1CA1}" sibTransId="{ED03032E-89D5-3942-ADA0-7E889278519E}"/>
    <dgm:cxn modelId="{3C305481-8E1D-D144-88CB-9D728A237C4E}" type="presOf" srcId="{60D935F7-71E4-1F41-B8A0-27D0B94B637A}" destId="{FEDAED51-D0DC-CF4D-BBDE-0E8E0A25E6E7}" srcOrd="0" destOrd="0" presId="urn:microsoft.com/office/officeart/2008/layout/VerticalCurvedList"/>
    <dgm:cxn modelId="{16C3049C-9E04-D74C-A546-28DB5A44BCAD}" type="presOf" srcId="{3A1B1574-A9D7-7E49-BBA3-0DE43E1CDA73}" destId="{75FF72FD-7315-9440-A0B7-809903A584C6}" srcOrd="0" destOrd="0" presId="urn:microsoft.com/office/officeart/2008/layout/VerticalCurvedList"/>
    <dgm:cxn modelId="{D7B45199-74ED-F24A-9AB3-0B903A4FD153}" type="presOf" srcId="{F617406A-EAE6-274A-97CB-7C2FBE066AFB}" destId="{6CFDF673-98BA-2943-B823-971D8E4BADA7}" srcOrd="0" destOrd="0" presId="urn:microsoft.com/office/officeart/2008/layout/VerticalCurvedList"/>
    <dgm:cxn modelId="{1B7ADCEA-AA8F-9948-818C-0C428635C8EE}" srcId="{D94225F2-D0AF-2541-9C0C-F81144B3B657}" destId="{A32F51D1-9DEB-6542-9C83-47E39CC55F88}" srcOrd="2" destOrd="0" parTransId="{B68A5C11-3935-7040-BBCC-9386AC01E6B6}" sibTransId="{46B46FDD-D855-2741-955D-971F8D29E9AC}"/>
    <dgm:cxn modelId="{B510BB13-5E82-5C48-BF12-BEA13109A06C}" srcId="{D94225F2-D0AF-2541-9C0C-F81144B3B657}" destId="{3A1B1574-A9D7-7E49-BBA3-0DE43E1CDA73}" srcOrd="0" destOrd="0" parTransId="{DFCE6383-5412-A348-81A5-20830710FB0B}" sibTransId="{F617406A-EAE6-274A-97CB-7C2FBE066AFB}"/>
    <dgm:cxn modelId="{FEA0C1AD-9AA2-3744-A836-D25F1B669E08}" srcId="{D94225F2-D0AF-2541-9C0C-F81144B3B657}" destId="{60D935F7-71E4-1F41-B8A0-27D0B94B637A}" srcOrd="1" destOrd="0" parTransId="{7FC18394-142D-5145-8B63-5F0EBD9F126C}" sibTransId="{D0F6B608-E892-3244-8EE6-19ADE7B4FBB7}"/>
    <dgm:cxn modelId="{C59D8D6B-2AA5-C54D-9BA4-DE0C6D244A32}" type="presOf" srcId="{D94225F2-D0AF-2541-9C0C-F81144B3B657}" destId="{025787DB-E6F2-FB40-B219-4CD798DAD4C6}" srcOrd="0" destOrd="0" presId="urn:microsoft.com/office/officeart/2008/layout/VerticalCurvedList"/>
    <dgm:cxn modelId="{B182F163-0676-1949-9BDE-93A5535E4250}" type="presParOf" srcId="{025787DB-E6F2-FB40-B219-4CD798DAD4C6}" destId="{57EA5E30-75E1-834A-BB7F-48AAC1E5BBE7}" srcOrd="0" destOrd="0" presId="urn:microsoft.com/office/officeart/2008/layout/VerticalCurvedList"/>
    <dgm:cxn modelId="{43920443-338F-1E4E-B40C-452F64364998}" type="presParOf" srcId="{57EA5E30-75E1-834A-BB7F-48AAC1E5BBE7}" destId="{416D0E1B-2B95-AE40-A446-7D494EE0D25E}" srcOrd="0" destOrd="0" presId="urn:microsoft.com/office/officeart/2008/layout/VerticalCurvedList"/>
    <dgm:cxn modelId="{913D6E57-3F27-8645-82BA-4776732742A2}" type="presParOf" srcId="{416D0E1B-2B95-AE40-A446-7D494EE0D25E}" destId="{197C3632-4F1A-A945-9CA2-E068363F1458}" srcOrd="0" destOrd="0" presId="urn:microsoft.com/office/officeart/2008/layout/VerticalCurvedList"/>
    <dgm:cxn modelId="{C8EC1783-4814-0F41-A09B-7A97FEA1D709}" type="presParOf" srcId="{416D0E1B-2B95-AE40-A446-7D494EE0D25E}" destId="{6CFDF673-98BA-2943-B823-971D8E4BADA7}" srcOrd="1" destOrd="0" presId="urn:microsoft.com/office/officeart/2008/layout/VerticalCurvedList"/>
    <dgm:cxn modelId="{0ED023FA-C761-1342-AFAF-B979997F91EA}" type="presParOf" srcId="{416D0E1B-2B95-AE40-A446-7D494EE0D25E}" destId="{06F3EF9D-7268-914E-8D36-E5F763031E17}" srcOrd="2" destOrd="0" presId="urn:microsoft.com/office/officeart/2008/layout/VerticalCurvedList"/>
    <dgm:cxn modelId="{DC16BD7A-3CCD-EA41-AEF8-9A31472AE8E4}" type="presParOf" srcId="{416D0E1B-2B95-AE40-A446-7D494EE0D25E}" destId="{38E2F672-1BAA-6142-A7F8-CA9B272B122F}" srcOrd="3" destOrd="0" presId="urn:microsoft.com/office/officeart/2008/layout/VerticalCurvedList"/>
    <dgm:cxn modelId="{1FAEA49C-ED0C-A948-BF62-F9C16D2B60A5}" type="presParOf" srcId="{57EA5E30-75E1-834A-BB7F-48AAC1E5BBE7}" destId="{75FF72FD-7315-9440-A0B7-809903A584C6}" srcOrd="1" destOrd="0" presId="urn:microsoft.com/office/officeart/2008/layout/VerticalCurvedList"/>
    <dgm:cxn modelId="{C180A560-035B-4F49-9BA8-8B087EE5E1CF}" type="presParOf" srcId="{57EA5E30-75E1-834A-BB7F-48AAC1E5BBE7}" destId="{B218AA91-D382-9844-AB31-B70D55D8F169}" srcOrd="2" destOrd="0" presId="urn:microsoft.com/office/officeart/2008/layout/VerticalCurvedList"/>
    <dgm:cxn modelId="{E5E25747-9D10-8348-8469-3ED33F5D3A90}" type="presParOf" srcId="{B218AA91-D382-9844-AB31-B70D55D8F169}" destId="{CE3B3CEE-00A8-534D-AC3D-9EFDE24CE7B1}" srcOrd="0" destOrd="0" presId="urn:microsoft.com/office/officeart/2008/layout/VerticalCurvedList"/>
    <dgm:cxn modelId="{4D0C2B6B-BB46-8A49-A031-7DC8D1408D29}" type="presParOf" srcId="{57EA5E30-75E1-834A-BB7F-48AAC1E5BBE7}" destId="{FEDAED51-D0DC-CF4D-BBDE-0E8E0A25E6E7}" srcOrd="3" destOrd="0" presId="urn:microsoft.com/office/officeart/2008/layout/VerticalCurvedList"/>
    <dgm:cxn modelId="{3240A3FC-2ED1-B94C-893A-EC0B1AB40093}" type="presParOf" srcId="{57EA5E30-75E1-834A-BB7F-48AAC1E5BBE7}" destId="{1C3EC71D-B89A-B949-A138-E40275004F92}" srcOrd="4" destOrd="0" presId="urn:microsoft.com/office/officeart/2008/layout/VerticalCurvedList"/>
    <dgm:cxn modelId="{F4CA5B45-878D-2847-AE98-393A48FEC75B}" type="presParOf" srcId="{1C3EC71D-B89A-B949-A138-E40275004F92}" destId="{B95C4B31-49AB-1346-BB38-5C68CAF76429}" srcOrd="0" destOrd="0" presId="urn:microsoft.com/office/officeart/2008/layout/VerticalCurvedList"/>
    <dgm:cxn modelId="{27FCAA42-5558-2548-AFC6-1A7DF64E3ECD}" type="presParOf" srcId="{57EA5E30-75E1-834A-BB7F-48AAC1E5BBE7}" destId="{4619DD03-C2AB-9D4E-884B-F1F9BC194881}" srcOrd="5" destOrd="0" presId="urn:microsoft.com/office/officeart/2008/layout/VerticalCurvedList"/>
    <dgm:cxn modelId="{20642C94-2645-8F4A-A21E-C4BAF089701E}" type="presParOf" srcId="{57EA5E30-75E1-834A-BB7F-48AAC1E5BBE7}" destId="{B52C4605-9544-5648-A81E-6DAB72B46774}" srcOrd="6" destOrd="0" presId="urn:microsoft.com/office/officeart/2008/layout/VerticalCurvedList"/>
    <dgm:cxn modelId="{3FF6869D-E2D6-C248-B98B-D72D305999ED}" type="presParOf" srcId="{B52C4605-9544-5648-A81E-6DAB72B46774}" destId="{C2D62C75-3868-6645-BDE9-8909962F066E}" srcOrd="0" destOrd="0" presId="urn:microsoft.com/office/officeart/2008/layout/VerticalCurvedList"/>
    <dgm:cxn modelId="{B36D5FD7-1295-3240-8733-DEAAC4DC0EAB}" type="presParOf" srcId="{57EA5E30-75E1-834A-BB7F-48AAC1E5BBE7}" destId="{A473F0F6-8936-CC48-A6B3-7AA1147ED51C}" srcOrd="7" destOrd="0" presId="urn:microsoft.com/office/officeart/2008/layout/VerticalCurvedList"/>
    <dgm:cxn modelId="{9C51130B-4EAA-3D4D-9A69-04985436B940}" type="presParOf" srcId="{57EA5E30-75E1-834A-BB7F-48AAC1E5BBE7}" destId="{FE8E984D-D554-8142-9C16-F5565FFCA246}" srcOrd="8" destOrd="0" presId="urn:microsoft.com/office/officeart/2008/layout/VerticalCurvedList"/>
    <dgm:cxn modelId="{E0AB34B1-915D-4746-9F58-CC90DD8F028B}" type="presParOf" srcId="{FE8E984D-D554-8142-9C16-F5565FFCA246}" destId="{D9F902B5-1F7A-5A4B-A321-7FB37CB8121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D94225F2-D0AF-2541-9C0C-F81144B3B657}" type="doc">
      <dgm:prSet loTypeId="urn:microsoft.com/office/officeart/2008/layout/VerticalCurvedList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3A1B1574-A9D7-7E49-BBA3-0DE43E1CDA73}">
      <dgm:prSet phldrT="[Texto]" custT="1"/>
      <dgm:spPr/>
      <dgm:t>
        <a:bodyPr/>
        <a:lstStyle/>
        <a:p>
          <a:r>
            <a:rPr lang="es-CO" sz="2400" dirty="0" smtClean="0">
              <a:latin typeface="Century Gothic" panose="020B0502020202020204" pitchFamily="34" charset="0"/>
            </a:rPr>
            <a:t>Establecer fecha y desarrollar logística para reunión ampliada con el Comité de Justicia Transicional y los subcomités.</a:t>
          </a:r>
          <a:endParaRPr lang="es-ES" sz="2400" dirty="0"/>
        </a:p>
      </dgm:t>
    </dgm:pt>
    <dgm:pt modelId="{DFCE6383-5412-A348-81A5-20830710FB0B}" type="parTrans" cxnId="{B510BB13-5E82-5C48-BF12-BEA13109A06C}">
      <dgm:prSet/>
      <dgm:spPr/>
      <dgm:t>
        <a:bodyPr/>
        <a:lstStyle/>
        <a:p>
          <a:endParaRPr lang="es-ES" sz="3600"/>
        </a:p>
      </dgm:t>
    </dgm:pt>
    <dgm:pt modelId="{F617406A-EAE6-274A-97CB-7C2FBE066AFB}" type="sibTrans" cxnId="{B510BB13-5E82-5C48-BF12-BEA13109A06C}">
      <dgm:prSet/>
      <dgm:spPr/>
      <dgm:t>
        <a:bodyPr/>
        <a:lstStyle/>
        <a:p>
          <a:endParaRPr lang="es-ES" sz="3600"/>
        </a:p>
      </dgm:t>
    </dgm:pt>
    <dgm:pt modelId="{FCA36798-DE3F-7E43-9BAA-E24F5A070792}">
      <dgm:prSet custT="1"/>
      <dgm:spPr/>
      <dgm:t>
        <a:bodyPr/>
        <a:lstStyle/>
        <a:p>
          <a:r>
            <a:rPr lang="es-ES" sz="1800" smtClean="0">
              <a:latin typeface="Century Gothic" panose="020B0502020202020204" pitchFamily="34" charset="0"/>
            </a:rPr>
            <a:t>Enviar la información detallada al equipo definido por el mandatario electo para que la pueda revisarla y analizarla antes de las reuniones especificas.</a:t>
          </a:r>
          <a:endParaRPr lang="es-ES" sz="1800" dirty="0" smtClean="0">
            <a:latin typeface="Century Gothic" panose="020B0502020202020204" pitchFamily="34" charset="0"/>
          </a:endParaRPr>
        </a:p>
      </dgm:t>
    </dgm:pt>
    <dgm:pt modelId="{BA22DF6B-FC85-944E-B109-DD424645FFE9}" type="parTrans" cxnId="{C6D003BC-7162-8747-8B43-D6EA5F949041}">
      <dgm:prSet/>
      <dgm:spPr/>
      <dgm:t>
        <a:bodyPr/>
        <a:lstStyle/>
        <a:p>
          <a:endParaRPr lang="es-ES" sz="2000"/>
        </a:p>
      </dgm:t>
    </dgm:pt>
    <dgm:pt modelId="{93F69902-064B-6143-97AD-1E2173877DD0}" type="sibTrans" cxnId="{C6D003BC-7162-8747-8B43-D6EA5F949041}">
      <dgm:prSet/>
      <dgm:spPr/>
      <dgm:t>
        <a:bodyPr/>
        <a:lstStyle/>
        <a:p>
          <a:endParaRPr lang="es-ES" sz="2000"/>
        </a:p>
      </dgm:t>
    </dgm:pt>
    <dgm:pt modelId="{89052CA6-0890-0F4F-B8D7-50F424DD44A7}">
      <dgm:prSet custT="1"/>
      <dgm:spPr/>
      <dgm:t>
        <a:bodyPr/>
        <a:lstStyle/>
        <a:p>
          <a:r>
            <a:rPr lang="es-ES" sz="1800" smtClean="0">
              <a:latin typeface="Century Gothic" panose="020B0502020202020204" pitchFamily="34" charset="0"/>
            </a:rPr>
            <a:t>Asegurar que el nuevo mandatario solicite la asignación de usuarios y contraseñas para herramientas de seguimiento y gestión de la política (RUSICST, VIVANTO, TABLERO PAT).</a:t>
          </a:r>
          <a:endParaRPr lang="es-ES" sz="1800" dirty="0" smtClean="0">
            <a:latin typeface="Century Gothic" panose="020B0502020202020204" pitchFamily="34" charset="0"/>
          </a:endParaRPr>
        </a:p>
      </dgm:t>
    </dgm:pt>
    <dgm:pt modelId="{F5DCBA82-76F7-604E-ADF5-6418925C30C2}" type="parTrans" cxnId="{532C9609-77C7-504A-A67F-E124CF9695A0}">
      <dgm:prSet/>
      <dgm:spPr/>
      <dgm:t>
        <a:bodyPr/>
        <a:lstStyle/>
        <a:p>
          <a:endParaRPr lang="es-ES" sz="2000"/>
        </a:p>
      </dgm:t>
    </dgm:pt>
    <dgm:pt modelId="{8FB1BCF6-AFD9-3C47-8000-73DE103F850B}" type="sibTrans" cxnId="{532C9609-77C7-504A-A67F-E124CF9695A0}">
      <dgm:prSet/>
      <dgm:spPr/>
      <dgm:t>
        <a:bodyPr/>
        <a:lstStyle/>
        <a:p>
          <a:endParaRPr lang="es-ES" sz="2000"/>
        </a:p>
      </dgm:t>
    </dgm:pt>
    <dgm:pt modelId="{89FC0A95-C47B-4A45-A346-A2F06394830B}">
      <dgm:prSet custT="1"/>
      <dgm:spPr/>
      <dgm:t>
        <a:bodyPr/>
        <a:lstStyle/>
        <a:p>
          <a:r>
            <a:rPr lang="es-ES" sz="1800" smtClean="0">
              <a:latin typeface="Century Gothic" panose="020B0502020202020204" pitchFamily="34" charset="0"/>
            </a:rPr>
            <a:t>Complementar el informe de acuerdo con las solicitudes del equipo de empalme y dejarlo listo para su entrega final.</a:t>
          </a:r>
          <a:endParaRPr lang="es-ES" sz="1800" dirty="0">
            <a:latin typeface="Century Gothic" panose="020B0502020202020204" pitchFamily="34" charset="0"/>
          </a:endParaRPr>
        </a:p>
      </dgm:t>
    </dgm:pt>
    <dgm:pt modelId="{1D9B49FF-A938-3E4D-A74D-D2B1BA5DC83E}" type="parTrans" cxnId="{C2608473-8023-7348-972F-32BB96BBB4E9}">
      <dgm:prSet/>
      <dgm:spPr/>
      <dgm:t>
        <a:bodyPr/>
        <a:lstStyle/>
        <a:p>
          <a:endParaRPr lang="es-ES" sz="2000"/>
        </a:p>
      </dgm:t>
    </dgm:pt>
    <dgm:pt modelId="{001DBD41-90CC-B145-A3AC-208D733AA880}" type="sibTrans" cxnId="{C2608473-8023-7348-972F-32BB96BBB4E9}">
      <dgm:prSet/>
      <dgm:spPr/>
      <dgm:t>
        <a:bodyPr/>
        <a:lstStyle/>
        <a:p>
          <a:endParaRPr lang="es-ES" sz="2000"/>
        </a:p>
      </dgm:t>
    </dgm:pt>
    <dgm:pt modelId="{025787DB-E6F2-FB40-B219-4CD798DAD4C6}" type="pres">
      <dgm:prSet presAssocID="{D94225F2-D0AF-2541-9C0C-F81144B3B65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CO"/>
        </a:p>
      </dgm:t>
    </dgm:pt>
    <dgm:pt modelId="{57EA5E30-75E1-834A-BB7F-48AAC1E5BBE7}" type="pres">
      <dgm:prSet presAssocID="{D94225F2-D0AF-2541-9C0C-F81144B3B657}" presName="Name1" presStyleCnt="0"/>
      <dgm:spPr/>
    </dgm:pt>
    <dgm:pt modelId="{416D0E1B-2B95-AE40-A446-7D494EE0D25E}" type="pres">
      <dgm:prSet presAssocID="{D94225F2-D0AF-2541-9C0C-F81144B3B657}" presName="cycle" presStyleCnt="0"/>
      <dgm:spPr/>
    </dgm:pt>
    <dgm:pt modelId="{197C3632-4F1A-A945-9CA2-E068363F1458}" type="pres">
      <dgm:prSet presAssocID="{D94225F2-D0AF-2541-9C0C-F81144B3B657}" presName="srcNode" presStyleLbl="node1" presStyleIdx="0" presStyleCnt="4"/>
      <dgm:spPr/>
    </dgm:pt>
    <dgm:pt modelId="{6CFDF673-98BA-2943-B823-971D8E4BADA7}" type="pres">
      <dgm:prSet presAssocID="{D94225F2-D0AF-2541-9C0C-F81144B3B657}" presName="conn" presStyleLbl="parChTrans1D2" presStyleIdx="0" presStyleCnt="1"/>
      <dgm:spPr/>
      <dgm:t>
        <a:bodyPr/>
        <a:lstStyle/>
        <a:p>
          <a:endParaRPr lang="es-CO"/>
        </a:p>
      </dgm:t>
    </dgm:pt>
    <dgm:pt modelId="{06F3EF9D-7268-914E-8D36-E5F763031E17}" type="pres">
      <dgm:prSet presAssocID="{D94225F2-D0AF-2541-9C0C-F81144B3B657}" presName="extraNode" presStyleLbl="node1" presStyleIdx="0" presStyleCnt="4"/>
      <dgm:spPr/>
    </dgm:pt>
    <dgm:pt modelId="{38E2F672-1BAA-6142-A7F8-CA9B272B122F}" type="pres">
      <dgm:prSet presAssocID="{D94225F2-D0AF-2541-9C0C-F81144B3B657}" presName="dstNode" presStyleLbl="node1" presStyleIdx="0" presStyleCnt="4"/>
      <dgm:spPr/>
    </dgm:pt>
    <dgm:pt modelId="{75FF72FD-7315-9440-A0B7-809903A584C6}" type="pres">
      <dgm:prSet presAssocID="{3A1B1574-A9D7-7E49-BBA3-0DE43E1CDA73}" presName="text_1" presStyleLbl="node1" presStyleIdx="0" presStyleCnt="4" custScaleY="12772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218AA91-D382-9844-AB31-B70D55D8F169}" type="pres">
      <dgm:prSet presAssocID="{3A1B1574-A9D7-7E49-BBA3-0DE43E1CDA73}" presName="accent_1" presStyleCnt="0"/>
      <dgm:spPr/>
    </dgm:pt>
    <dgm:pt modelId="{CE3B3CEE-00A8-534D-AC3D-9EFDE24CE7B1}" type="pres">
      <dgm:prSet presAssocID="{3A1B1574-A9D7-7E49-BBA3-0DE43E1CDA73}" presName="accentRepeatNode" presStyleLbl="solidFgAcc1" presStyleIdx="0" presStyleCnt="4"/>
      <dgm:spPr/>
    </dgm:pt>
    <dgm:pt modelId="{8020FC04-E2ED-9C4F-9D13-A87B68E7633A}" type="pres">
      <dgm:prSet presAssocID="{FCA36798-DE3F-7E43-9BAA-E24F5A070792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0831960-815C-CF40-8BE9-F290D66ECB5C}" type="pres">
      <dgm:prSet presAssocID="{FCA36798-DE3F-7E43-9BAA-E24F5A070792}" presName="accent_2" presStyleCnt="0"/>
      <dgm:spPr/>
    </dgm:pt>
    <dgm:pt modelId="{1F79A59A-790A-7B49-AEC5-041CE8F24C5A}" type="pres">
      <dgm:prSet presAssocID="{FCA36798-DE3F-7E43-9BAA-E24F5A070792}" presName="accentRepeatNode" presStyleLbl="solidFgAcc1" presStyleIdx="1" presStyleCnt="4"/>
      <dgm:spPr/>
    </dgm:pt>
    <dgm:pt modelId="{E0CC5666-6AE6-A549-B823-B70F508D86B9}" type="pres">
      <dgm:prSet presAssocID="{89052CA6-0890-0F4F-B8D7-50F424DD44A7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6E7B4867-0131-E148-A7BD-457AFA38BCCC}" type="pres">
      <dgm:prSet presAssocID="{89052CA6-0890-0F4F-B8D7-50F424DD44A7}" presName="accent_3" presStyleCnt="0"/>
      <dgm:spPr/>
    </dgm:pt>
    <dgm:pt modelId="{DC5A730B-58BA-F241-88AB-00AF7D6672D0}" type="pres">
      <dgm:prSet presAssocID="{89052CA6-0890-0F4F-B8D7-50F424DD44A7}" presName="accentRepeatNode" presStyleLbl="solidFgAcc1" presStyleIdx="2" presStyleCnt="4"/>
      <dgm:spPr/>
    </dgm:pt>
    <dgm:pt modelId="{5174072F-FCF3-2D45-BD49-69A98018C1B0}" type="pres">
      <dgm:prSet presAssocID="{89FC0A95-C47B-4A45-A346-A2F06394830B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ECAE8471-5F86-4C4D-8835-2C4B6474602B}" type="pres">
      <dgm:prSet presAssocID="{89FC0A95-C47B-4A45-A346-A2F06394830B}" presName="accent_4" presStyleCnt="0"/>
      <dgm:spPr/>
    </dgm:pt>
    <dgm:pt modelId="{7E024241-47D6-0E44-88C4-0FD2F827DD94}" type="pres">
      <dgm:prSet presAssocID="{89FC0A95-C47B-4A45-A346-A2F06394830B}" presName="accentRepeatNode" presStyleLbl="solidFgAcc1" presStyleIdx="3" presStyleCnt="4"/>
      <dgm:spPr/>
    </dgm:pt>
  </dgm:ptLst>
  <dgm:cxnLst>
    <dgm:cxn modelId="{5FE04AEB-8EB7-7F49-AFC8-0504F3CBD1B0}" type="presOf" srcId="{D94225F2-D0AF-2541-9C0C-F81144B3B657}" destId="{025787DB-E6F2-FB40-B219-4CD798DAD4C6}" srcOrd="0" destOrd="0" presId="urn:microsoft.com/office/officeart/2008/layout/VerticalCurvedList"/>
    <dgm:cxn modelId="{06BC77ED-A20D-2F4D-A2E1-2F06D3491D8E}" type="presOf" srcId="{F617406A-EAE6-274A-97CB-7C2FBE066AFB}" destId="{6CFDF673-98BA-2943-B823-971D8E4BADA7}" srcOrd="0" destOrd="0" presId="urn:microsoft.com/office/officeart/2008/layout/VerticalCurvedList"/>
    <dgm:cxn modelId="{C2608473-8023-7348-972F-32BB96BBB4E9}" srcId="{D94225F2-D0AF-2541-9C0C-F81144B3B657}" destId="{89FC0A95-C47B-4A45-A346-A2F06394830B}" srcOrd="3" destOrd="0" parTransId="{1D9B49FF-A938-3E4D-A74D-D2B1BA5DC83E}" sibTransId="{001DBD41-90CC-B145-A3AC-208D733AA880}"/>
    <dgm:cxn modelId="{D4D99546-D5FD-3D42-AD68-0844798842B2}" type="presOf" srcId="{89052CA6-0890-0F4F-B8D7-50F424DD44A7}" destId="{E0CC5666-6AE6-A549-B823-B70F508D86B9}" srcOrd="0" destOrd="0" presId="urn:microsoft.com/office/officeart/2008/layout/VerticalCurvedList"/>
    <dgm:cxn modelId="{7D26B61C-598F-4046-9233-41F3D1452A6B}" type="presOf" srcId="{FCA36798-DE3F-7E43-9BAA-E24F5A070792}" destId="{8020FC04-E2ED-9C4F-9D13-A87B68E7633A}" srcOrd="0" destOrd="0" presId="urn:microsoft.com/office/officeart/2008/layout/VerticalCurvedList"/>
    <dgm:cxn modelId="{B510BB13-5E82-5C48-BF12-BEA13109A06C}" srcId="{D94225F2-D0AF-2541-9C0C-F81144B3B657}" destId="{3A1B1574-A9D7-7E49-BBA3-0DE43E1CDA73}" srcOrd="0" destOrd="0" parTransId="{DFCE6383-5412-A348-81A5-20830710FB0B}" sibTransId="{F617406A-EAE6-274A-97CB-7C2FBE066AFB}"/>
    <dgm:cxn modelId="{C6D003BC-7162-8747-8B43-D6EA5F949041}" srcId="{D94225F2-D0AF-2541-9C0C-F81144B3B657}" destId="{FCA36798-DE3F-7E43-9BAA-E24F5A070792}" srcOrd="1" destOrd="0" parTransId="{BA22DF6B-FC85-944E-B109-DD424645FFE9}" sibTransId="{93F69902-064B-6143-97AD-1E2173877DD0}"/>
    <dgm:cxn modelId="{532C9609-77C7-504A-A67F-E124CF9695A0}" srcId="{D94225F2-D0AF-2541-9C0C-F81144B3B657}" destId="{89052CA6-0890-0F4F-B8D7-50F424DD44A7}" srcOrd="2" destOrd="0" parTransId="{F5DCBA82-76F7-604E-ADF5-6418925C30C2}" sibTransId="{8FB1BCF6-AFD9-3C47-8000-73DE103F850B}"/>
    <dgm:cxn modelId="{4D426D88-5129-4441-8619-3B3483E0D607}" type="presOf" srcId="{3A1B1574-A9D7-7E49-BBA3-0DE43E1CDA73}" destId="{75FF72FD-7315-9440-A0B7-809903A584C6}" srcOrd="0" destOrd="0" presId="urn:microsoft.com/office/officeart/2008/layout/VerticalCurvedList"/>
    <dgm:cxn modelId="{D19FCFC9-AFC6-AB48-9002-B13EB50E63A2}" type="presOf" srcId="{89FC0A95-C47B-4A45-A346-A2F06394830B}" destId="{5174072F-FCF3-2D45-BD49-69A98018C1B0}" srcOrd="0" destOrd="0" presId="urn:microsoft.com/office/officeart/2008/layout/VerticalCurvedList"/>
    <dgm:cxn modelId="{694EE6D4-DB71-2B49-B0CE-42F8C4047BB6}" type="presParOf" srcId="{025787DB-E6F2-FB40-B219-4CD798DAD4C6}" destId="{57EA5E30-75E1-834A-BB7F-48AAC1E5BBE7}" srcOrd="0" destOrd="0" presId="urn:microsoft.com/office/officeart/2008/layout/VerticalCurvedList"/>
    <dgm:cxn modelId="{E15D6941-D0DA-BD4E-89A2-6A50D54DFEF3}" type="presParOf" srcId="{57EA5E30-75E1-834A-BB7F-48AAC1E5BBE7}" destId="{416D0E1B-2B95-AE40-A446-7D494EE0D25E}" srcOrd="0" destOrd="0" presId="urn:microsoft.com/office/officeart/2008/layout/VerticalCurvedList"/>
    <dgm:cxn modelId="{AFDE9F9F-FD73-2242-A4BD-2A249E2A9CA5}" type="presParOf" srcId="{416D0E1B-2B95-AE40-A446-7D494EE0D25E}" destId="{197C3632-4F1A-A945-9CA2-E068363F1458}" srcOrd="0" destOrd="0" presId="urn:microsoft.com/office/officeart/2008/layout/VerticalCurvedList"/>
    <dgm:cxn modelId="{067C1A02-BD07-3944-BC0D-5DB23ADC88B5}" type="presParOf" srcId="{416D0E1B-2B95-AE40-A446-7D494EE0D25E}" destId="{6CFDF673-98BA-2943-B823-971D8E4BADA7}" srcOrd="1" destOrd="0" presId="urn:microsoft.com/office/officeart/2008/layout/VerticalCurvedList"/>
    <dgm:cxn modelId="{86E2855B-382E-FB44-A109-8026435780C6}" type="presParOf" srcId="{416D0E1B-2B95-AE40-A446-7D494EE0D25E}" destId="{06F3EF9D-7268-914E-8D36-E5F763031E17}" srcOrd="2" destOrd="0" presId="urn:microsoft.com/office/officeart/2008/layout/VerticalCurvedList"/>
    <dgm:cxn modelId="{3765B4BF-418E-6D4B-B258-66ABB710C5B3}" type="presParOf" srcId="{416D0E1B-2B95-AE40-A446-7D494EE0D25E}" destId="{38E2F672-1BAA-6142-A7F8-CA9B272B122F}" srcOrd="3" destOrd="0" presId="urn:microsoft.com/office/officeart/2008/layout/VerticalCurvedList"/>
    <dgm:cxn modelId="{612C23CE-3259-6A48-BA9C-FBA5AB0AD0CD}" type="presParOf" srcId="{57EA5E30-75E1-834A-BB7F-48AAC1E5BBE7}" destId="{75FF72FD-7315-9440-A0B7-809903A584C6}" srcOrd="1" destOrd="0" presId="urn:microsoft.com/office/officeart/2008/layout/VerticalCurvedList"/>
    <dgm:cxn modelId="{DFA60A17-3011-B044-9CA7-1889DD5B9E3C}" type="presParOf" srcId="{57EA5E30-75E1-834A-BB7F-48AAC1E5BBE7}" destId="{B218AA91-D382-9844-AB31-B70D55D8F169}" srcOrd="2" destOrd="0" presId="urn:microsoft.com/office/officeart/2008/layout/VerticalCurvedList"/>
    <dgm:cxn modelId="{B65985FA-59C3-254A-ADB9-9F965C177A97}" type="presParOf" srcId="{B218AA91-D382-9844-AB31-B70D55D8F169}" destId="{CE3B3CEE-00A8-534D-AC3D-9EFDE24CE7B1}" srcOrd="0" destOrd="0" presId="urn:microsoft.com/office/officeart/2008/layout/VerticalCurvedList"/>
    <dgm:cxn modelId="{3EFBF71E-9143-AE4A-B0B6-9DF5961831B7}" type="presParOf" srcId="{57EA5E30-75E1-834A-BB7F-48AAC1E5BBE7}" destId="{8020FC04-E2ED-9C4F-9D13-A87B68E7633A}" srcOrd="3" destOrd="0" presId="urn:microsoft.com/office/officeart/2008/layout/VerticalCurvedList"/>
    <dgm:cxn modelId="{B9039E3E-54C1-C441-9721-384490767F5F}" type="presParOf" srcId="{57EA5E30-75E1-834A-BB7F-48AAC1E5BBE7}" destId="{10831960-815C-CF40-8BE9-F290D66ECB5C}" srcOrd="4" destOrd="0" presId="urn:microsoft.com/office/officeart/2008/layout/VerticalCurvedList"/>
    <dgm:cxn modelId="{7207555B-1A90-9949-A450-33AA72657236}" type="presParOf" srcId="{10831960-815C-CF40-8BE9-F290D66ECB5C}" destId="{1F79A59A-790A-7B49-AEC5-041CE8F24C5A}" srcOrd="0" destOrd="0" presId="urn:microsoft.com/office/officeart/2008/layout/VerticalCurvedList"/>
    <dgm:cxn modelId="{F20FCB14-BF19-F94D-8F7B-0788CE914B63}" type="presParOf" srcId="{57EA5E30-75E1-834A-BB7F-48AAC1E5BBE7}" destId="{E0CC5666-6AE6-A549-B823-B70F508D86B9}" srcOrd="5" destOrd="0" presId="urn:microsoft.com/office/officeart/2008/layout/VerticalCurvedList"/>
    <dgm:cxn modelId="{634D2789-12F1-E54C-8639-86C1DE22178F}" type="presParOf" srcId="{57EA5E30-75E1-834A-BB7F-48AAC1E5BBE7}" destId="{6E7B4867-0131-E148-A7BD-457AFA38BCCC}" srcOrd="6" destOrd="0" presId="urn:microsoft.com/office/officeart/2008/layout/VerticalCurvedList"/>
    <dgm:cxn modelId="{EEB929EE-EDCC-6C4D-867C-DD8EC342785D}" type="presParOf" srcId="{6E7B4867-0131-E148-A7BD-457AFA38BCCC}" destId="{DC5A730B-58BA-F241-88AB-00AF7D6672D0}" srcOrd="0" destOrd="0" presId="urn:microsoft.com/office/officeart/2008/layout/VerticalCurvedList"/>
    <dgm:cxn modelId="{88D6DC00-284A-B04C-96B7-6EE97BFD20AF}" type="presParOf" srcId="{57EA5E30-75E1-834A-BB7F-48AAC1E5BBE7}" destId="{5174072F-FCF3-2D45-BD49-69A98018C1B0}" srcOrd="7" destOrd="0" presId="urn:microsoft.com/office/officeart/2008/layout/VerticalCurvedList"/>
    <dgm:cxn modelId="{2728B8D5-08F8-354A-8C9E-C2E06074D25D}" type="presParOf" srcId="{57EA5E30-75E1-834A-BB7F-48AAC1E5BBE7}" destId="{ECAE8471-5F86-4C4D-8835-2C4B6474602B}" srcOrd="8" destOrd="0" presId="urn:microsoft.com/office/officeart/2008/layout/VerticalCurvedList"/>
    <dgm:cxn modelId="{51C21BB4-E4C6-4A4C-A4FE-E30DC1E4A83D}" type="presParOf" srcId="{ECAE8471-5F86-4C4D-8835-2C4B6474602B}" destId="{7E024241-47D6-0E44-88C4-0FD2F827DD9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8B4D132-B8B6-4837-A939-669F13117B5C}" type="doc">
      <dgm:prSet loTypeId="urn:microsoft.com/office/officeart/2005/8/layout/vList2" loCatId="list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es-CO"/>
        </a:p>
      </dgm:t>
    </dgm:pt>
    <dgm:pt modelId="{FDEB2486-E706-4C81-A7DC-705665051FB4}">
      <dgm:prSet phldrT="[Texto]" custT="1"/>
      <dgm:spPr/>
      <dgm:t>
        <a:bodyPr/>
        <a:lstStyle/>
        <a:p>
          <a:r>
            <a:rPr lang="es-CO" sz="2800" dirty="0" smtClean="0">
              <a:latin typeface="Century Gothic" panose="020B0502020202020204" pitchFamily="34" charset="0"/>
            </a:rPr>
            <a:t>¿Qué es el Informe de Gestión?</a:t>
          </a:r>
          <a:endParaRPr lang="es-CO" sz="2800" dirty="0">
            <a:latin typeface="Century Gothic" panose="020B0502020202020204" pitchFamily="34" charset="0"/>
          </a:endParaRPr>
        </a:p>
      </dgm:t>
    </dgm:pt>
    <dgm:pt modelId="{5D40D125-00F8-4A20-848D-1A3973EC685F}" type="parTrans" cxnId="{867FBFF9-D7F5-478A-A499-FB0C553CE356}">
      <dgm:prSet/>
      <dgm:spPr/>
      <dgm:t>
        <a:bodyPr/>
        <a:lstStyle/>
        <a:p>
          <a:endParaRPr lang="es-CO" sz="2000">
            <a:latin typeface="Century Gothic" panose="020B0502020202020204" pitchFamily="34" charset="0"/>
          </a:endParaRPr>
        </a:p>
      </dgm:t>
    </dgm:pt>
    <dgm:pt modelId="{D5F64895-E410-48FF-BBD0-F56E708D5C44}" type="sibTrans" cxnId="{867FBFF9-D7F5-478A-A499-FB0C553CE356}">
      <dgm:prSet/>
      <dgm:spPr/>
      <dgm:t>
        <a:bodyPr/>
        <a:lstStyle/>
        <a:p>
          <a:endParaRPr lang="es-CO" sz="2000">
            <a:latin typeface="Century Gothic" panose="020B0502020202020204" pitchFamily="34" charset="0"/>
          </a:endParaRPr>
        </a:p>
      </dgm:t>
    </dgm:pt>
    <dgm:pt modelId="{863C7FD9-706A-424B-8B84-EC05EF22167A}">
      <dgm:prSet phldrT="[Texto]" custT="1"/>
      <dgm:spPr/>
      <dgm:t>
        <a:bodyPr/>
        <a:lstStyle/>
        <a:p>
          <a:r>
            <a:rPr lang="es-CO" sz="1800" dirty="0" smtClean="0">
              <a:latin typeface="Century Gothic" panose="020B0502020202020204" pitchFamily="34" charset="0"/>
            </a:rPr>
            <a:t>Es un documento que </a:t>
          </a:r>
          <a:r>
            <a:rPr lang="es-CO" sz="2000" b="1" dirty="0" smtClean="0">
              <a:latin typeface="Century Gothic" panose="020B0502020202020204" pitchFamily="34" charset="0"/>
            </a:rPr>
            <a:t>incluye la situación detallada de todos los aspectos bajo la responsabilidad de la administración </a:t>
          </a:r>
          <a:r>
            <a:rPr lang="es-CO" sz="1800" dirty="0" smtClean="0">
              <a:latin typeface="Century Gothic" panose="020B0502020202020204" pitchFamily="34" charset="0"/>
            </a:rPr>
            <a:t>que deben preparar los </a:t>
          </a:r>
          <a:r>
            <a:rPr lang="es-CO" sz="2000" b="1" dirty="0" smtClean="0">
              <a:latin typeface="Century Gothic" panose="020B0502020202020204" pitchFamily="34" charset="0"/>
            </a:rPr>
            <a:t>alcaldes y gobernadores </a:t>
          </a:r>
          <a:r>
            <a:rPr lang="es-CO" sz="1800" dirty="0" smtClean="0">
              <a:latin typeface="Century Gothic" panose="020B0502020202020204" pitchFamily="34" charset="0"/>
            </a:rPr>
            <a:t>próximos a terminar su mandato para ser entregada a las nuevas administraciones.</a:t>
          </a:r>
          <a:endParaRPr lang="es-CO" sz="1800" dirty="0">
            <a:latin typeface="Century Gothic" panose="020B0502020202020204" pitchFamily="34" charset="0"/>
          </a:endParaRPr>
        </a:p>
      </dgm:t>
    </dgm:pt>
    <dgm:pt modelId="{45440D7C-359E-4566-8C37-AD708DB16AB7}" type="parTrans" cxnId="{A2995E28-DFA2-448A-A5A2-15657094E438}">
      <dgm:prSet/>
      <dgm:spPr/>
      <dgm:t>
        <a:bodyPr/>
        <a:lstStyle/>
        <a:p>
          <a:endParaRPr lang="es-CO" sz="2000">
            <a:latin typeface="Century Gothic" panose="020B0502020202020204" pitchFamily="34" charset="0"/>
          </a:endParaRPr>
        </a:p>
      </dgm:t>
    </dgm:pt>
    <dgm:pt modelId="{FA2E0AA2-C0C1-42EB-BE1C-E751A5185D9D}" type="sibTrans" cxnId="{A2995E28-DFA2-448A-A5A2-15657094E438}">
      <dgm:prSet/>
      <dgm:spPr/>
      <dgm:t>
        <a:bodyPr/>
        <a:lstStyle/>
        <a:p>
          <a:endParaRPr lang="es-CO" sz="2000">
            <a:latin typeface="Century Gothic" panose="020B0502020202020204" pitchFamily="34" charset="0"/>
          </a:endParaRPr>
        </a:p>
      </dgm:t>
    </dgm:pt>
    <dgm:pt modelId="{17C95148-220E-4BB5-887B-AD8FCFA317AF}">
      <dgm:prSet phldrT="[Texto]" custT="1"/>
      <dgm:spPr/>
      <dgm:t>
        <a:bodyPr/>
        <a:lstStyle/>
        <a:p>
          <a:r>
            <a:rPr lang="es-CO" sz="2800" dirty="0" smtClean="0">
              <a:latin typeface="Century Gothic" panose="020B0502020202020204" pitchFamily="34" charset="0"/>
            </a:rPr>
            <a:t>Objetivos</a:t>
          </a:r>
          <a:endParaRPr lang="es-CO" sz="2800" dirty="0">
            <a:latin typeface="Century Gothic" panose="020B0502020202020204" pitchFamily="34" charset="0"/>
          </a:endParaRPr>
        </a:p>
      </dgm:t>
    </dgm:pt>
    <dgm:pt modelId="{DBBE7869-F884-440B-8D39-DEAEB42FBC37}" type="parTrans" cxnId="{D0D63A83-756C-4878-887B-937FF076058A}">
      <dgm:prSet/>
      <dgm:spPr/>
      <dgm:t>
        <a:bodyPr/>
        <a:lstStyle/>
        <a:p>
          <a:endParaRPr lang="es-CO" sz="2000">
            <a:latin typeface="Century Gothic" panose="020B0502020202020204" pitchFamily="34" charset="0"/>
          </a:endParaRPr>
        </a:p>
      </dgm:t>
    </dgm:pt>
    <dgm:pt modelId="{062FD036-B96C-4EAD-956C-4A41024FFC84}" type="sibTrans" cxnId="{D0D63A83-756C-4878-887B-937FF076058A}">
      <dgm:prSet/>
      <dgm:spPr/>
      <dgm:t>
        <a:bodyPr/>
        <a:lstStyle/>
        <a:p>
          <a:endParaRPr lang="es-CO" sz="2000">
            <a:latin typeface="Century Gothic" panose="020B0502020202020204" pitchFamily="34" charset="0"/>
          </a:endParaRPr>
        </a:p>
      </dgm:t>
    </dgm:pt>
    <dgm:pt modelId="{8507D12B-7EF2-4BD2-A19E-E38B2E2C8A56}">
      <dgm:prSet phldrT="[Texto]" custT="1"/>
      <dgm:spPr/>
      <dgm:t>
        <a:bodyPr/>
        <a:lstStyle/>
        <a:p>
          <a:r>
            <a:rPr lang="es-CO" sz="1800" b="1" dirty="0" smtClean="0">
              <a:latin typeface="Century Gothic" panose="020B0502020202020204" pitchFamily="34" charset="0"/>
            </a:rPr>
            <a:t>Dejar un reporte</a:t>
          </a:r>
          <a:r>
            <a:rPr lang="es-CO" sz="1600" dirty="0" smtClean="0">
              <a:latin typeface="Century Gothic" panose="020B0502020202020204" pitchFamily="34" charset="0"/>
            </a:rPr>
            <a:t> con la situación de la administración en todos los aspectos bajo su responsabilidad durante los 4 años de su gestión.</a:t>
          </a:r>
          <a:endParaRPr lang="es-CO" sz="1600" dirty="0">
            <a:latin typeface="Century Gothic" panose="020B0502020202020204" pitchFamily="34" charset="0"/>
          </a:endParaRPr>
        </a:p>
      </dgm:t>
    </dgm:pt>
    <dgm:pt modelId="{77B8B271-9A7B-41A6-A58A-B65CEA2DBDB8}" type="parTrans" cxnId="{247EAA6F-F2C0-4A00-B5ED-BFF09D4DEBEE}">
      <dgm:prSet/>
      <dgm:spPr/>
      <dgm:t>
        <a:bodyPr/>
        <a:lstStyle/>
        <a:p>
          <a:endParaRPr lang="es-CO" sz="2000">
            <a:latin typeface="Century Gothic" panose="020B0502020202020204" pitchFamily="34" charset="0"/>
          </a:endParaRPr>
        </a:p>
      </dgm:t>
    </dgm:pt>
    <dgm:pt modelId="{08BEAD23-B3BC-4B28-BB17-61E4F240096D}" type="sibTrans" cxnId="{247EAA6F-F2C0-4A00-B5ED-BFF09D4DEBEE}">
      <dgm:prSet/>
      <dgm:spPr/>
      <dgm:t>
        <a:bodyPr/>
        <a:lstStyle/>
        <a:p>
          <a:endParaRPr lang="es-CO" sz="2000">
            <a:latin typeface="Century Gothic" panose="020B0502020202020204" pitchFamily="34" charset="0"/>
          </a:endParaRPr>
        </a:p>
      </dgm:t>
    </dgm:pt>
    <dgm:pt modelId="{83EC1A15-EA54-4D4A-9327-03F42922970D}">
      <dgm:prSet custT="1"/>
      <dgm:spPr/>
      <dgm:t>
        <a:bodyPr/>
        <a:lstStyle/>
        <a:p>
          <a:r>
            <a:rPr lang="es-CO" sz="1800" b="1" dirty="0" smtClean="0">
              <a:latin typeface="Century Gothic" panose="020B0502020202020204" pitchFamily="34" charset="0"/>
            </a:rPr>
            <a:t>Aportar un punto de partida </a:t>
          </a:r>
          <a:r>
            <a:rPr lang="es-CO" sz="1600" dirty="0" smtClean="0">
              <a:latin typeface="Century Gothic" panose="020B0502020202020204" pitchFamily="34" charset="0"/>
            </a:rPr>
            <a:t>para que la nueva administración conozca el estado, la dinámica y resultados de los temas estratégicos relacionados con el desarrollo de la respectiva jurisdicción.</a:t>
          </a:r>
          <a:endParaRPr lang="es-CO" sz="1600" dirty="0">
            <a:latin typeface="Century Gothic" panose="020B0502020202020204" pitchFamily="34" charset="0"/>
          </a:endParaRPr>
        </a:p>
      </dgm:t>
    </dgm:pt>
    <dgm:pt modelId="{28987577-2B06-48C1-A110-81DE1A625A87}" type="parTrans" cxnId="{D599BFCF-AA7C-4671-B43E-8A95B237B41F}">
      <dgm:prSet/>
      <dgm:spPr/>
      <dgm:t>
        <a:bodyPr/>
        <a:lstStyle/>
        <a:p>
          <a:endParaRPr lang="es-CO" sz="2000">
            <a:latin typeface="Century Gothic" panose="020B0502020202020204" pitchFamily="34" charset="0"/>
          </a:endParaRPr>
        </a:p>
      </dgm:t>
    </dgm:pt>
    <dgm:pt modelId="{FB536071-8F72-4FC7-969B-C8001B71BD98}" type="sibTrans" cxnId="{D599BFCF-AA7C-4671-B43E-8A95B237B41F}">
      <dgm:prSet/>
      <dgm:spPr/>
      <dgm:t>
        <a:bodyPr/>
        <a:lstStyle/>
        <a:p>
          <a:endParaRPr lang="es-CO" sz="2000">
            <a:latin typeface="Century Gothic" panose="020B0502020202020204" pitchFamily="34" charset="0"/>
          </a:endParaRPr>
        </a:p>
      </dgm:t>
    </dgm:pt>
    <dgm:pt modelId="{1487242A-6E43-461A-987E-3436A79730EF}">
      <dgm:prSet custT="1"/>
      <dgm:spPr/>
      <dgm:t>
        <a:bodyPr/>
        <a:lstStyle/>
        <a:p>
          <a:r>
            <a:rPr lang="es-CO" sz="1800" b="1" dirty="0" smtClean="0">
              <a:latin typeface="Century Gothic" panose="020B0502020202020204" pitchFamily="34" charset="0"/>
            </a:rPr>
            <a:t>Llevar a cabo una transición efectiva </a:t>
          </a:r>
          <a:r>
            <a:rPr lang="es-CO" sz="1600" dirty="0" smtClean="0">
              <a:latin typeface="Century Gothic" panose="020B0502020202020204" pitchFamily="34" charset="0"/>
            </a:rPr>
            <a:t>de los equipos de gobierno, para garantizar continuidad de los procesos; información apropiada para la formulación del nuevo Plan de Desarrollo, y rendición de cuentas efectiva por parte del mandatario saliente.</a:t>
          </a:r>
          <a:endParaRPr lang="es-CO" sz="1600" dirty="0">
            <a:latin typeface="Century Gothic" panose="020B0502020202020204" pitchFamily="34" charset="0"/>
          </a:endParaRPr>
        </a:p>
      </dgm:t>
    </dgm:pt>
    <dgm:pt modelId="{B7D25DCB-9577-49C9-B837-28FBEF2F960A}" type="parTrans" cxnId="{1C7CE7BC-8F74-4B05-8DBA-A6BFF44E1B12}">
      <dgm:prSet/>
      <dgm:spPr/>
      <dgm:t>
        <a:bodyPr/>
        <a:lstStyle/>
        <a:p>
          <a:endParaRPr lang="es-CO" sz="2000">
            <a:latin typeface="Century Gothic" panose="020B0502020202020204" pitchFamily="34" charset="0"/>
          </a:endParaRPr>
        </a:p>
      </dgm:t>
    </dgm:pt>
    <dgm:pt modelId="{FBC7E387-B9D8-4030-B2E9-DE542A2F7ACE}" type="sibTrans" cxnId="{1C7CE7BC-8F74-4B05-8DBA-A6BFF44E1B12}">
      <dgm:prSet/>
      <dgm:spPr/>
      <dgm:t>
        <a:bodyPr/>
        <a:lstStyle/>
        <a:p>
          <a:endParaRPr lang="es-CO" sz="2000">
            <a:latin typeface="Century Gothic" panose="020B0502020202020204" pitchFamily="34" charset="0"/>
          </a:endParaRPr>
        </a:p>
      </dgm:t>
    </dgm:pt>
    <dgm:pt modelId="{1D66B91F-DC76-47CB-9AA3-2D542388EF39}" type="pres">
      <dgm:prSet presAssocID="{D8B4D132-B8B6-4837-A939-669F13117B5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0FD1C58-122B-42ED-9EF7-A61048FFD5ED}" type="pres">
      <dgm:prSet presAssocID="{FDEB2486-E706-4C81-A7DC-705665051FB4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39B3E550-4B6A-4CDF-B839-DED353A1F7BC}" type="pres">
      <dgm:prSet presAssocID="{FDEB2486-E706-4C81-A7DC-705665051FB4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3548DE74-AF51-484C-A11C-98A2210CEE0F}" type="pres">
      <dgm:prSet presAssocID="{17C95148-220E-4BB5-887B-AD8FCFA317AF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BFD72B5-076F-491F-BD07-BF4463908049}" type="pres">
      <dgm:prSet presAssocID="{17C95148-220E-4BB5-887B-AD8FCFA317AF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B2FEEDEC-1D01-4448-8063-9CC3C59C91EB}" type="presOf" srcId="{1487242A-6E43-461A-987E-3436A79730EF}" destId="{1BFD72B5-076F-491F-BD07-BF4463908049}" srcOrd="0" destOrd="2" presId="urn:microsoft.com/office/officeart/2005/8/layout/vList2"/>
    <dgm:cxn modelId="{D599BFCF-AA7C-4671-B43E-8A95B237B41F}" srcId="{17C95148-220E-4BB5-887B-AD8FCFA317AF}" destId="{83EC1A15-EA54-4D4A-9327-03F42922970D}" srcOrd="1" destOrd="0" parTransId="{28987577-2B06-48C1-A110-81DE1A625A87}" sibTransId="{FB536071-8F72-4FC7-969B-C8001B71BD98}"/>
    <dgm:cxn modelId="{6B5FEFE0-F26C-4A40-B7B4-FC158F917EF5}" type="presOf" srcId="{17C95148-220E-4BB5-887B-AD8FCFA317AF}" destId="{3548DE74-AF51-484C-A11C-98A2210CEE0F}" srcOrd="0" destOrd="0" presId="urn:microsoft.com/office/officeart/2005/8/layout/vList2"/>
    <dgm:cxn modelId="{4FFFE890-E8F6-427E-BB33-0C1A3B2ED626}" type="presOf" srcId="{863C7FD9-706A-424B-8B84-EC05EF22167A}" destId="{39B3E550-4B6A-4CDF-B839-DED353A1F7BC}" srcOrd="0" destOrd="0" presId="urn:microsoft.com/office/officeart/2005/8/layout/vList2"/>
    <dgm:cxn modelId="{D02B4466-3178-4BCC-8769-F943ED6501A1}" type="presOf" srcId="{8507D12B-7EF2-4BD2-A19E-E38B2E2C8A56}" destId="{1BFD72B5-076F-491F-BD07-BF4463908049}" srcOrd="0" destOrd="0" presId="urn:microsoft.com/office/officeart/2005/8/layout/vList2"/>
    <dgm:cxn modelId="{D0D63A83-756C-4878-887B-937FF076058A}" srcId="{D8B4D132-B8B6-4837-A939-669F13117B5C}" destId="{17C95148-220E-4BB5-887B-AD8FCFA317AF}" srcOrd="1" destOrd="0" parTransId="{DBBE7869-F884-440B-8D39-DEAEB42FBC37}" sibTransId="{062FD036-B96C-4EAD-956C-4A41024FFC84}"/>
    <dgm:cxn modelId="{867FBFF9-D7F5-478A-A499-FB0C553CE356}" srcId="{D8B4D132-B8B6-4837-A939-669F13117B5C}" destId="{FDEB2486-E706-4C81-A7DC-705665051FB4}" srcOrd="0" destOrd="0" parTransId="{5D40D125-00F8-4A20-848D-1A3973EC685F}" sibTransId="{D5F64895-E410-48FF-BBD0-F56E708D5C44}"/>
    <dgm:cxn modelId="{9D353411-8C5E-47DD-AB2E-FFB7F5A27E30}" type="presOf" srcId="{83EC1A15-EA54-4D4A-9327-03F42922970D}" destId="{1BFD72B5-076F-491F-BD07-BF4463908049}" srcOrd="0" destOrd="1" presId="urn:microsoft.com/office/officeart/2005/8/layout/vList2"/>
    <dgm:cxn modelId="{BBCE90CD-6CFF-4A31-8914-03347B1A72A2}" type="presOf" srcId="{D8B4D132-B8B6-4837-A939-669F13117B5C}" destId="{1D66B91F-DC76-47CB-9AA3-2D542388EF39}" srcOrd="0" destOrd="0" presId="urn:microsoft.com/office/officeart/2005/8/layout/vList2"/>
    <dgm:cxn modelId="{A2995E28-DFA2-448A-A5A2-15657094E438}" srcId="{FDEB2486-E706-4C81-A7DC-705665051FB4}" destId="{863C7FD9-706A-424B-8B84-EC05EF22167A}" srcOrd="0" destOrd="0" parTransId="{45440D7C-359E-4566-8C37-AD708DB16AB7}" sibTransId="{FA2E0AA2-C0C1-42EB-BE1C-E751A5185D9D}"/>
    <dgm:cxn modelId="{1C7CE7BC-8F74-4B05-8DBA-A6BFF44E1B12}" srcId="{17C95148-220E-4BB5-887B-AD8FCFA317AF}" destId="{1487242A-6E43-461A-987E-3436A79730EF}" srcOrd="2" destOrd="0" parTransId="{B7D25DCB-9577-49C9-B837-28FBEF2F960A}" sibTransId="{FBC7E387-B9D8-4030-B2E9-DE542A2F7ACE}"/>
    <dgm:cxn modelId="{455C9ED1-D925-4BA8-BB6B-3AC2D75D3CBD}" type="presOf" srcId="{FDEB2486-E706-4C81-A7DC-705665051FB4}" destId="{E0FD1C58-122B-42ED-9EF7-A61048FFD5ED}" srcOrd="0" destOrd="0" presId="urn:microsoft.com/office/officeart/2005/8/layout/vList2"/>
    <dgm:cxn modelId="{247EAA6F-F2C0-4A00-B5ED-BFF09D4DEBEE}" srcId="{17C95148-220E-4BB5-887B-AD8FCFA317AF}" destId="{8507D12B-7EF2-4BD2-A19E-E38B2E2C8A56}" srcOrd="0" destOrd="0" parTransId="{77B8B271-9A7B-41A6-A58A-B65CEA2DBDB8}" sibTransId="{08BEAD23-B3BC-4B28-BB17-61E4F240096D}"/>
    <dgm:cxn modelId="{3C6AA551-3A01-472B-803B-B1729EBB39F6}" type="presParOf" srcId="{1D66B91F-DC76-47CB-9AA3-2D542388EF39}" destId="{E0FD1C58-122B-42ED-9EF7-A61048FFD5ED}" srcOrd="0" destOrd="0" presId="urn:microsoft.com/office/officeart/2005/8/layout/vList2"/>
    <dgm:cxn modelId="{6CB2BDE8-32D2-4B6D-AC82-56E0FF805CCE}" type="presParOf" srcId="{1D66B91F-DC76-47CB-9AA3-2D542388EF39}" destId="{39B3E550-4B6A-4CDF-B839-DED353A1F7BC}" srcOrd="1" destOrd="0" presId="urn:microsoft.com/office/officeart/2005/8/layout/vList2"/>
    <dgm:cxn modelId="{FEC83769-8494-4909-A1A7-8D70411B7CBF}" type="presParOf" srcId="{1D66B91F-DC76-47CB-9AA3-2D542388EF39}" destId="{3548DE74-AF51-484C-A11C-98A2210CEE0F}" srcOrd="2" destOrd="0" presId="urn:microsoft.com/office/officeart/2005/8/layout/vList2"/>
    <dgm:cxn modelId="{B8575476-1214-4A0F-84BC-4B9BC01224DC}" type="presParOf" srcId="{1D66B91F-DC76-47CB-9AA3-2D542388EF39}" destId="{1BFD72B5-076F-491F-BD07-BF4463908049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8B4D132-B8B6-4837-A939-669F13117B5C}" type="doc">
      <dgm:prSet loTypeId="urn:microsoft.com/office/officeart/2005/8/layout/default" loCatId="list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es-CO"/>
        </a:p>
      </dgm:t>
    </dgm:pt>
    <dgm:pt modelId="{FDEB2486-E706-4C81-A7DC-705665051FB4}">
      <dgm:prSet phldrT="[Texto]" custT="1"/>
      <dgm:spPr/>
      <dgm:t>
        <a:bodyPr/>
        <a:lstStyle/>
        <a:p>
          <a:r>
            <a:rPr lang="es-CO" sz="3600" dirty="0" smtClean="0">
              <a:latin typeface="Century Gothic" panose="020B0502020202020204" pitchFamily="34" charset="0"/>
            </a:rPr>
            <a:t>Oportunidad</a:t>
          </a:r>
          <a:endParaRPr lang="es-CO" sz="3600" dirty="0">
            <a:latin typeface="Century Gothic" panose="020B0502020202020204" pitchFamily="34" charset="0"/>
          </a:endParaRPr>
        </a:p>
      </dgm:t>
    </dgm:pt>
    <dgm:pt modelId="{5D40D125-00F8-4A20-848D-1A3973EC685F}" type="parTrans" cxnId="{867FBFF9-D7F5-478A-A499-FB0C553CE356}">
      <dgm:prSet/>
      <dgm:spPr/>
      <dgm:t>
        <a:bodyPr/>
        <a:lstStyle/>
        <a:p>
          <a:endParaRPr lang="es-CO" sz="2800">
            <a:latin typeface="Century Gothic" panose="020B0502020202020204" pitchFamily="34" charset="0"/>
          </a:endParaRPr>
        </a:p>
      </dgm:t>
    </dgm:pt>
    <dgm:pt modelId="{D5F64895-E410-48FF-BBD0-F56E708D5C44}" type="sibTrans" cxnId="{867FBFF9-D7F5-478A-A499-FB0C553CE356}">
      <dgm:prSet/>
      <dgm:spPr/>
      <dgm:t>
        <a:bodyPr/>
        <a:lstStyle/>
        <a:p>
          <a:endParaRPr lang="es-CO" sz="2800">
            <a:latin typeface="Century Gothic" panose="020B0502020202020204" pitchFamily="34" charset="0"/>
          </a:endParaRPr>
        </a:p>
      </dgm:t>
    </dgm:pt>
    <dgm:pt modelId="{70DB47F4-EF6B-494A-B07F-AEA05E3B2447}">
      <dgm:prSet phldrT="[Texto]" custT="1"/>
      <dgm:spPr/>
      <dgm:t>
        <a:bodyPr/>
        <a:lstStyle/>
        <a:p>
          <a:r>
            <a:rPr lang="es-CO" sz="3600" dirty="0" smtClean="0">
              <a:latin typeface="Century Gothic" panose="020B0502020202020204" pitchFamily="34" charset="0"/>
            </a:rPr>
            <a:t>Organización</a:t>
          </a:r>
          <a:endParaRPr lang="es-CO" sz="3600" dirty="0">
            <a:latin typeface="Century Gothic" panose="020B0502020202020204" pitchFamily="34" charset="0"/>
          </a:endParaRPr>
        </a:p>
      </dgm:t>
    </dgm:pt>
    <dgm:pt modelId="{6CDA5BBE-6CC2-4A67-976E-701467CFF014}" type="parTrans" cxnId="{5F679AFA-3374-4DBA-B91D-8CCED92330DB}">
      <dgm:prSet/>
      <dgm:spPr/>
      <dgm:t>
        <a:bodyPr/>
        <a:lstStyle/>
        <a:p>
          <a:endParaRPr lang="es-CO" sz="2400"/>
        </a:p>
      </dgm:t>
    </dgm:pt>
    <dgm:pt modelId="{143986BB-FA65-441E-A398-5593E722E2C6}" type="sibTrans" cxnId="{5F679AFA-3374-4DBA-B91D-8CCED92330DB}">
      <dgm:prSet/>
      <dgm:spPr/>
      <dgm:t>
        <a:bodyPr/>
        <a:lstStyle/>
        <a:p>
          <a:endParaRPr lang="es-CO" sz="2400"/>
        </a:p>
      </dgm:t>
    </dgm:pt>
    <dgm:pt modelId="{4A082E9F-112B-4A82-A041-6261E41E0184}">
      <dgm:prSet phldrT="[Texto]" custT="1"/>
      <dgm:spPr/>
      <dgm:t>
        <a:bodyPr/>
        <a:lstStyle/>
        <a:p>
          <a:r>
            <a:rPr lang="es-CO" sz="3600" dirty="0" smtClean="0">
              <a:latin typeface="Century Gothic" panose="020B0502020202020204" pitchFamily="34" charset="0"/>
            </a:rPr>
            <a:t>Coordinación</a:t>
          </a:r>
          <a:endParaRPr lang="es-CO" sz="3600" dirty="0">
            <a:latin typeface="Century Gothic" panose="020B0502020202020204" pitchFamily="34" charset="0"/>
          </a:endParaRPr>
        </a:p>
      </dgm:t>
    </dgm:pt>
    <dgm:pt modelId="{7455820F-514E-42AF-964D-C04CEB77F490}" type="parTrans" cxnId="{4F2781C8-D5F4-41BB-A0DB-A76A32E3A6C8}">
      <dgm:prSet/>
      <dgm:spPr/>
      <dgm:t>
        <a:bodyPr/>
        <a:lstStyle/>
        <a:p>
          <a:endParaRPr lang="es-CO" sz="2400"/>
        </a:p>
      </dgm:t>
    </dgm:pt>
    <dgm:pt modelId="{F951CBAA-6DE9-473C-84CA-609C6A4B6BA2}" type="sibTrans" cxnId="{4F2781C8-D5F4-41BB-A0DB-A76A32E3A6C8}">
      <dgm:prSet/>
      <dgm:spPr/>
      <dgm:t>
        <a:bodyPr/>
        <a:lstStyle/>
        <a:p>
          <a:endParaRPr lang="es-CO" sz="2400"/>
        </a:p>
      </dgm:t>
    </dgm:pt>
    <dgm:pt modelId="{06CE76FA-B2CA-4E88-BC6E-39EFC2A7026F}">
      <dgm:prSet phldrT="[Texto]" custT="1"/>
      <dgm:spPr/>
      <dgm:t>
        <a:bodyPr/>
        <a:lstStyle/>
        <a:p>
          <a:r>
            <a:rPr lang="es-CO" sz="3600" dirty="0" smtClean="0">
              <a:latin typeface="Century Gothic" panose="020B0502020202020204" pitchFamily="34" charset="0"/>
            </a:rPr>
            <a:t>Pertinencia</a:t>
          </a:r>
          <a:endParaRPr lang="es-CO" sz="3600" dirty="0">
            <a:latin typeface="Century Gothic" panose="020B0502020202020204" pitchFamily="34" charset="0"/>
          </a:endParaRPr>
        </a:p>
      </dgm:t>
    </dgm:pt>
    <dgm:pt modelId="{9ACE6070-A38C-40A1-B38D-B0F3F5803B20}" type="parTrans" cxnId="{1DFC6865-47BB-4A4F-B6A1-7731E2F4A6D5}">
      <dgm:prSet/>
      <dgm:spPr/>
      <dgm:t>
        <a:bodyPr/>
        <a:lstStyle/>
        <a:p>
          <a:endParaRPr lang="es-CO" sz="2400"/>
        </a:p>
      </dgm:t>
    </dgm:pt>
    <dgm:pt modelId="{92894F09-A58A-4EB8-A56E-1913950A6057}" type="sibTrans" cxnId="{1DFC6865-47BB-4A4F-B6A1-7731E2F4A6D5}">
      <dgm:prSet/>
      <dgm:spPr/>
      <dgm:t>
        <a:bodyPr/>
        <a:lstStyle/>
        <a:p>
          <a:endParaRPr lang="es-CO" sz="2400"/>
        </a:p>
      </dgm:t>
    </dgm:pt>
    <dgm:pt modelId="{5447D5D8-5067-46C3-8FB0-C17942F5E79F}" type="pres">
      <dgm:prSet presAssocID="{D8B4D132-B8B6-4837-A939-669F13117B5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C95E82F4-BE8E-4E9E-9EF5-F8931E681D96}" type="pres">
      <dgm:prSet presAssocID="{FDEB2486-E706-4C81-A7DC-705665051FB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405BCDCC-7B95-4B07-8EC5-1AE1339D84FE}" type="pres">
      <dgm:prSet presAssocID="{D5F64895-E410-48FF-BBD0-F56E708D5C44}" presName="sibTrans" presStyleCnt="0"/>
      <dgm:spPr/>
    </dgm:pt>
    <dgm:pt modelId="{49ED85B2-3B02-46E5-86EF-FFA8B00F7A2E}" type="pres">
      <dgm:prSet presAssocID="{06CE76FA-B2CA-4E88-BC6E-39EFC2A7026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A806A698-E541-42DF-AF65-C389B6F42E18}" type="pres">
      <dgm:prSet presAssocID="{92894F09-A58A-4EB8-A56E-1913950A6057}" presName="sibTrans" presStyleCnt="0"/>
      <dgm:spPr/>
    </dgm:pt>
    <dgm:pt modelId="{25C3375B-1CAE-426D-A92F-EBAE91F86E63}" type="pres">
      <dgm:prSet presAssocID="{70DB47F4-EF6B-494A-B07F-AEA05E3B2447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7AFBCBCC-6DF6-45F9-8E7E-165735C4E59C}" type="pres">
      <dgm:prSet presAssocID="{143986BB-FA65-441E-A398-5593E722E2C6}" presName="sibTrans" presStyleCnt="0"/>
      <dgm:spPr/>
    </dgm:pt>
    <dgm:pt modelId="{214F1393-5DF1-4204-A63C-24CEC4A53B94}" type="pres">
      <dgm:prSet presAssocID="{4A082E9F-112B-4A82-A041-6261E41E0184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3258425A-F05A-4FDA-AB8E-C690E0AE6F0F}" type="presOf" srcId="{06CE76FA-B2CA-4E88-BC6E-39EFC2A7026F}" destId="{49ED85B2-3B02-46E5-86EF-FFA8B00F7A2E}" srcOrd="0" destOrd="0" presId="urn:microsoft.com/office/officeart/2005/8/layout/default"/>
    <dgm:cxn modelId="{26C4671B-4B92-4345-80DE-582FB06BD83E}" type="presOf" srcId="{D8B4D132-B8B6-4837-A939-669F13117B5C}" destId="{5447D5D8-5067-46C3-8FB0-C17942F5E79F}" srcOrd="0" destOrd="0" presId="urn:microsoft.com/office/officeart/2005/8/layout/default"/>
    <dgm:cxn modelId="{5F679AFA-3374-4DBA-B91D-8CCED92330DB}" srcId="{D8B4D132-B8B6-4837-A939-669F13117B5C}" destId="{70DB47F4-EF6B-494A-B07F-AEA05E3B2447}" srcOrd="2" destOrd="0" parTransId="{6CDA5BBE-6CC2-4A67-976E-701467CFF014}" sibTransId="{143986BB-FA65-441E-A398-5593E722E2C6}"/>
    <dgm:cxn modelId="{7F66073C-25AB-42E9-86A3-E55367A7801C}" type="presOf" srcId="{70DB47F4-EF6B-494A-B07F-AEA05E3B2447}" destId="{25C3375B-1CAE-426D-A92F-EBAE91F86E63}" srcOrd="0" destOrd="0" presId="urn:microsoft.com/office/officeart/2005/8/layout/default"/>
    <dgm:cxn modelId="{5D2A2322-5199-45B0-BCD9-9320DD6C4FA4}" type="presOf" srcId="{4A082E9F-112B-4A82-A041-6261E41E0184}" destId="{214F1393-5DF1-4204-A63C-24CEC4A53B94}" srcOrd="0" destOrd="0" presId="urn:microsoft.com/office/officeart/2005/8/layout/default"/>
    <dgm:cxn modelId="{867FBFF9-D7F5-478A-A499-FB0C553CE356}" srcId="{D8B4D132-B8B6-4837-A939-669F13117B5C}" destId="{FDEB2486-E706-4C81-A7DC-705665051FB4}" srcOrd="0" destOrd="0" parTransId="{5D40D125-00F8-4A20-848D-1A3973EC685F}" sibTransId="{D5F64895-E410-48FF-BBD0-F56E708D5C44}"/>
    <dgm:cxn modelId="{2616DC47-7D16-4A5E-B48F-90B728CFDCC8}" type="presOf" srcId="{FDEB2486-E706-4C81-A7DC-705665051FB4}" destId="{C95E82F4-BE8E-4E9E-9EF5-F8931E681D96}" srcOrd="0" destOrd="0" presId="urn:microsoft.com/office/officeart/2005/8/layout/default"/>
    <dgm:cxn modelId="{4F2781C8-D5F4-41BB-A0DB-A76A32E3A6C8}" srcId="{D8B4D132-B8B6-4837-A939-669F13117B5C}" destId="{4A082E9F-112B-4A82-A041-6261E41E0184}" srcOrd="3" destOrd="0" parTransId="{7455820F-514E-42AF-964D-C04CEB77F490}" sibTransId="{F951CBAA-6DE9-473C-84CA-609C6A4B6BA2}"/>
    <dgm:cxn modelId="{1DFC6865-47BB-4A4F-B6A1-7731E2F4A6D5}" srcId="{D8B4D132-B8B6-4837-A939-669F13117B5C}" destId="{06CE76FA-B2CA-4E88-BC6E-39EFC2A7026F}" srcOrd="1" destOrd="0" parTransId="{9ACE6070-A38C-40A1-B38D-B0F3F5803B20}" sibTransId="{92894F09-A58A-4EB8-A56E-1913950A6057}"/>
    <dgm:cxn modelId="{F459266C-5934-4CCA-96D5-5418F1715C8D}" type="presParOf" srcId="{5447D5D8-5067-46C3-8FB0-C17942F5E79F}" destId="{C95E82F4-BE8E-4E9E-9EF5-F8931E681D96}" srcOrd="0" destOrd="0" presId="urn:microsoft.com/office/officeart/2005/8/layout/default"/>
    <dgm:cxn modelId="{1F4745D9-827B-4A62-B7A0-596690133CE1}" type="presParOf" srcId="{5447D5D8-5067-46C3-8FB0-C17942F5E79F}" destId="{405BCDCC-7B95-4B07-8EC5-1AE1339D84FE}" srcOrd="1" destOrd="0" presId="urn:microsoft.com/office/officeart/2005/8/layout/default"/>
    <dgm:cxn modelId="{6A353F70-DC37-48A8-8A40-E9C9F5E7C137}" type="presParOf" srcId="{5447D5D8-5067-46C3-8FB0-C17942F5E79F}" destId="{49ED85B2-3B02-46E5-86EF-FFA8B00F7A2E}" srcOrd="2" destOrd="0" presId="urn:microsoft.com/office/officeart/2005/8/layout/default"/>
    <dgm:cxn modelId="{606DC8DC-4789-4A2B-A7F9-D144CE9ACCC6}" type="presParOf" srcId="{5447D5D8-5067-46C3-8FB0-C17942F5E79F}" destId="{A806A698-E541-42DF-AF65-C389B6F42E18}" srcOrd="3" destOrd="0" presId="urn:microsoft.com/office/officeart/2005/8/layout/default"/>
    <dgm:cxn modelId="{E61C8378-730B-4033-985C-023A08B0A6E0}" type="presParOf" srcId="{5447D5D8-5067-46C3-8FB0-C17942F5E79F}" destId="{25C3375B-1CAE-426D-A92F-EBAE91F86E63}" srcOrd="4" destOrd="0" presId="urn:microsoft.com/office/officeart/2005/8/layout/default"/>
    <dgm:cxn modelId="{731A8219-9C9E-49AB-B2CB-CFEB0B3EB4E8}" type="presParOf" srcId="{5447D5D8-5067-46C3-8FB0-C17942F5E79F}" destId="{7AFBCBCC-6DF6-45F9-8E7E-165735C4E59C}" srcOrd="5" destOrd="0" presId="urn:microsoft.com/office/officeart/2005/8/layout/default"/>
    <dgm:cxn modelId="{BD44F25F-4FCE-4EBA-A48E-B0AA5A1C7BB7}" type="presParOf" srcId="{5447D5D8-5067-46C3-8FB0-C17942F5E79F}" destId="{214F1393-5DF1-4204-A63C-24CEC4A53B94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8B4D132-B8B6-4837-A939-669F13117B5C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CO"/>
        </a:p>
      </dgm:t>
    </dgm:pt>
    <dgm:pt modelId="{BB1607C8-3DDF-484F-9E04-01985330D689}">
      <dgm:prSet custT="1"/>
      <dgm:spPr/>
      <dgm:t>
        <a:bodyPr/>
        <a:lstStyle/>
        <a:p>
          <a:r>
            <a:rPr lang="es-CO" sz="2800" dirty="0" smtClean="0">
              <a:latin typeface="Century Gothic" panose="020B0502020202020204" pitchFamily="34" charset="0"/>
            </a:rPr>
            <a:t>Se debe presentar a más tardar </a:t>
          </a:r>
          <a:r>
            <a:rPr lang="es-CO" sz="2800" b="1" dirty="0" smtClean="0">
              <a:latin typeface="Century Gothic" panose="020B0502020202020204" pitchFamily="34" charset="0"/>
            </a:rPr>
            <a:t>(15) días hábiles luego de haber salido del cargo</a:t>
          </a:r>
          <a:r>
            <a:rPr lang="es-CO" sz="2800" dirty="0" smtClean="0">
              <a:latin typeface="Century Gothic" panose="020B0502020202020204" pitchFamily="34" charset="0"/>
            </a:rPr>
            <a:t>.</a:t>
          </a:r>
          <a:endParaRPr lang="es-CO" sz="2800" dirty="0">
            <a:latin typeface="Century Gothic" panose="020B0502020202020204" pitchFamily="34" charset="0"/>
          </a:endParaRPr>
        </a:p>
      </dgm:t>
    </dgm:pt>
    <dgm:pt modelId="{1CEF647A-CFD0-40C8-ABB8-96C3D2580986}" type="parTrans" cxnId="{BD6D6AE8-371F-4DE4-9DAD-83A38F9B69F4}">
      <dgm:prSet/>
      <dgm:spPr/>
      <dgm:t>
        <a:bodyPr/>
        <a:lstStyle/>
        <a:p>
          <a:endParaRPr lang="es-CO" sz="5400">
            <a:latin typeface="Century Gothic" panose="020B0502020202020204" pitchFamily="34" charset="0"/>
          </a:endParaRPr>
        </a:p>
      </dgm:t>
    </dgm:pt>
    <dgm:pt modelId="{2D1D3B84-6C80-450F-B178-EA9676D79BB9}" type="sibTrans" cxnId="{BD6D6AE8-371F-4DE4-9DAD-83A38F9B69F4}">
      <dgm:prSet/>
      <dgm:spPr/>
      <dgm:t>
        <a:bodyPr/>
        <a:lstStyle/>
        <a:p>
          <a:endParaRPr lang="es-CO" sz="5400">
            <a:latin typeface="Century Gothic" panose="020B0502020202020204" pitchFamily="34" charset="0"/>
          </a:endParaRPr>
        </a:p>
      </dgm:t>
    </dgm:pt>
    <dgm:pt modelId="{1EFE45EA-9262-42BB-A211-15E5C7307E30}">
      <dgm:prSet custT="1"/>
      <dgm:spPr/>
      <dgm:t>
        <a:bodyPr/>
        <a:lstStyle/>
        <a:p>
          <a:r>
            <a:rPr lang="es-CO" sz="1800" dirty="0" smtClean="0">
              <a:latin typeface="Century Gothic" panose="020B0502020202020204" pitchFamily="34" charset="0"/>
            </a:rPr>
            <a:t>Antes del </a:t>
          </a:r>
          <a:r>
            <a:rPr lang="es-CO" sz="1800" b="1" dirty="0" smtClean="0">
              <a:latin typeface="Century Gothic" panose="020B0502020202020204" pitchFamily="34" charset="0"/>
            </a:rPr>
            <a:t>15 de diciembre </a:t>
          </a:r>
          <a:r>
            <a:rPr lang="es-CO" sz="1800" dirty="0" smtClean="0">
              <a:latin typeface="Century Gothic" panose="020B0502020202020204" pitchFamily="34" charset="0"/>
            </a:rPr>
            <a:t>los actuales alcaldes y gobernadores deben entregar a sus sucesores la </a:t>
          </a:r>
          <a:r>
            <a:rPr lang="es-CO" sz="1800" b="1" dirty="0" smtClean="0">
              <a:latin typeface="Century Gothic" panose="020B0502020202020204" pitchFamily="34" charset="0"/>
            </a:rPr>
            <a:t>información necesaria para la formulación del nuevo Plan de Desarrollo</a:t>
          </a:r>
          <a:r>
            <a:rPr lang="es-CO" sz="1800" dirty="0" smtClean="0">
              <a:latin typeface="Century Gothic" panose="020B0502020202020204" pitchFamily="34" charset="0"/>
            </a:rPr>
            <a:t> y para los informes a las entidades competentes. (art. 276, Ley 1450 de 2011)</a:t>
          </a:r>
        </a:p>
      </dgm:t>
    </dgm:pt>
    <dgm:pt modelId="{B524DFE7-5DA9-437B-A3EA-69B188A034BE}" type="parTrans" cxnId="{FEB830DE-6427-4B02-81FF-759B64727F3E}">
      <dgm:prSet/>
      <dgm:spPr/>
      <dgm:t>
        <a:bodyPr/>
        <a:lstStyle/>
        <a:p>
          <a:endParaRPr lang="es-CO" sz="5400">
            <a:latin typeface="Century Gothic" panose="020B0502020202020204" pitchFamily="34" charset="0"/>
          </a:endParaRPr>
        </a:p>
      </dgm:t>
    </dgm:pt>
    <dgm:pt modelId="{2FD6DAB9-D5B4-4B03-8F98-5FC99F34EAB3}" type="sibTrans" cxnId="{FEB830DE-6427-4B02-81FF-759B64727F3E}">
      <dgm:prSet/>
      <dgm:spPr/>
      <dgm:t>
        <a:bodyPr/>
        <a:lstStyle/>
        <a:p>
          <a:endParaRPr lang="es-CO" sz="5400">
            <a:latin typeface="Century Gothic" panose="020B0502020202020204" pitchFamily="34" charset="0"/>
          </a:endParaRPr>
        </a:p>
      </dgm:t>
    </dgm:pt>
    <dgm:pt modelId="{885071D2-BE1C-4C83-B689-A1CFA3402D7B}">
      <dgm:prSet custT="1"/>
      <dgm:spPr/>
      <dgm:t>
        <a:bodyPr/>
        <a:lstStyle/>
        <a:p>
          <a:r>
            <a:rPr lang="es-CO" sz="1800" dirty="0" smtClean="0">
              <a:latin typeface="Century Gothic" panose="020B0502020202020204" pitchFamily="34" charset="0"/>
            </a:rPr>
            <a:t>Se debe presentar en el formato único de </a:t>
          </a:r>
          <a:r>
            <a:rPr lang="es-CO" sz="1800" b="1" dirty="0" smtClean="0">
              <a:latin typeface="Century Gothic" panose="020B0502020202020204" pitchFamily="34" charset="0"/>
            </a:rPr>
            <a:t>Acta de Informe de Gestión</a:t>
          </a:r>
          <a:r>
            <a:rPr lang="es-CO" sz="1800" dirty="0" smtClean="0">
              <a:latin typeface="Century Gothic" panose="020B0502020202020204" pitchFamily="34" charset="0"/>
            </a:rPr>
            <a:t> contenido en la Resolución 5674 de 2005 de la Contraloría General.</a:t>
          </a:r>
        </a:p>
      </dgm:t>
    </dgm:pt>
    <dgm:pt modelId="{AEFFE5A2-9618-4F7A-984A-38A303605516}" type="parTrans" cxnId="{DBADDB93-28FC-4E92-B47F-2AD07A2E24A1}">
      <dgm:prSet/>
      <dgm:spPr/>
      <dgm:t>
        <a:bodyPr/>
        <a:lstStyle/>
        <a:p>
          <a:endParaRPr lang="es-CO" sz="5400">
            <a:latin typeface="Century Gothic" panose="020B0502020202020204" pitchFamily="34" charset="0"/>
          </a:endParaRPr>
        </a:p>
      </dgm:t>
    </dgm:pt>
    <dgm:pt modelId="{BAAA77A0-5358-4BE7-A1FE-E511717B45AC}" type="sibTrans" cxnId="{DBADDB93-28FC-4E92-B47F-2AD07A2E24A1}">
      <dgm:prSet/>
      <dgm:spPr/>
      <dgm:t>
        <a:bodyPr/>
        <a:lstStyle/>
        <a:p>
          <a:endParaRPr lang="es-CO" sz="5400">
            <a:latin typeface="Century Gothic" panose="020B0502020202020204" pitchFamily="34" charset="0"/>
          </a:endParaRPr>
        </a:p>
      </dgm:t>
    </dgm:pt>
    <dgm:pt modelId="{0C7E6519-81B9-4F71-8349-F6FD8B114423}" type="pres">
      <dgm:prSet presAssocID="{D8B4D132-B8B6-4837-A939-669F13117B5C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CO"/>
        </a:p>
      </dgm:t>
    </dgm:pt>
    <dgm:pt modelId="{29F0969D-E487-4D6D-8E6B-5AB0C9A67CBC}" type="pres">
      <dgm:prSet presAssocID="{D8B4D132-B8B6-4837-A939-669F13117B5C}" presName="Name1" presStyleCnt="0"/>
      <dgm:spPr/>
      <dgm:t>
        <a:bodyPr/>
        <a:lstStyle/>
        <a:p>
          <a:endParaRPr lang="es-CO"/>
        </a:p>
      </dgm:t>
    </dgm:pt>
    <dgm:pt modelId="{9F3BA82E-27B9-492E-B55D-9D6E80C86E2E}" type="pres">
      <dgm:prSet presAssocID="{D8B4D132-B8B6-4837-A939-669F13117B5C}" presName="cycle" presStyleCnt="0"/>
      <dgm:spPr/>
      <dgm:t>
        <a:bodyPr/>
        <a:lstStyle/>
        <a:p>
          <a:endParaRPr lang="es-CO"/>
        </a:p>
      </dgm:t>
    </dgm:pt>
    <dgm:pt modelId="{9EBF4DFB-9544-4A16-9ABD-37389897305D}" type="pres">
      <dgm:prSet presAssocID="{D8B4D132-B8B6-4837-A939-669F13117B5C}" presName="srcNode" presStyleLbl="node1" presStyleIdx="0" presStyleCnt="3"/>
      <dgm:spPr/>
      <dgm:t>
        <a:bodyPr/>
        <a:lstStyle/>
        <a:p>
          <a:endParaRPr lang="es-CO"/>
        </a:p>
      </dgm:t>
    </dgm:pt>
    <dgm:pt modelId="{ED9E8DBD-4E39-4E68-A667-62D46073949D}" type="pres">
      <dgm:prSet presAssocID="{D8B4D132-B8B6-4837-A939-669F13117B5C}" presName="conn" presStyleLbl="parChTrans1D2" presStyleIdx="0" presStyleCnt="1"/>
      <dgm:spPr/>
      <dgm:t>
        <a:bodyPr/>
        <a:lstStyle/>
        <a:p>
          <a:endParaRPr lang="es-CO"/>
        </a:p>
      </dgm:t>
    </dgm:pt>
    <dgm:pt modelId="{FCB08185-0422-4ABA-913C-585C141F7229}" type="pres">
      <dgm:prSet presAssocID="{D8B4D132-B8B6-4837-A939-669F13117B5C}" presName="extraNode" presStyleLbl="node1" presStyleIdx="0" presStyleCnt="3"/>
      <dgm:spPr/>
      <dgm:t>
        <a:bodyPr/>
        <a:lstStyle/>
        <a:p>
          <a:endParaRPr lang="es-CO"/>
        </a:p>
      </dgm:t>
    </dgm:pt>
    <dgm:pt modelId="{54F6902C-4B29-4465-B5D8-E23CCEB18C4D}" type="pres">
      <dgm:prSet presAssocID="{D8B4D132-B8B6-4837-A939-669F13117B5C}" presName="dstNode" presStyleLbl="node1" presStyleIdx="0" presStyleCnt="3"/>
      <dgm:spPr/>
      <dgm:t>
        <a:bodyPr/>
        <a:lstStyle/>
        <a:p>
          <a:endParaRPr lang="es-CO"/>
        </a:p>
      </dgm:t>
    </dgm:pt>
    <dgm:pt modelId="{C55BBA48-B644-402F-9073-D8904D9D30A8}" type="pres">
      <dgm:prSet presAssocID="{BB1607C8-3DDF-484F-9E04-01985330D689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7D9E0F4D-A9F6-4D39-909C-5E2AE38A4EBD}" type="pres">
      <dgm:prSet presAssocID="{BB1607C8-3DDF-484F-9E04-01985330D689}" presName="accent_1" presStyleCnt="0"/>
      <dgm:spPr/>
      <dgm:t>
        <a:bodyPr/>
        <a:lstStyle/>
        <a:p>
          <a:endParaRPr lang="es-CO"/>
        </a:p>
      </dgm:t>
    </dgm:pt>
    <dgm:pt modelId="{AFDC108B-1FF4-436E-96AE-B71372CC3247}" type="pres">
      <dgm:prSet presAssocID="{BB1607C8-3DDF-484F-9E04-01985330D689}" presName="accentRepeatNode" presStyleLbl="solidFgAcc1" presStyleIdx="0" presStyleCnt="3"/>
      <dgm:spPr/>
      <dgm:t>
        <a:bodyPr/>
        <a:lstStyle/>
        <a:p>
          <a:endParaRPr lang="es-CO"/>
        </a:p>
      </dgm:t>
    </dgm:pt>
    <dgm:pt modelId="{F7708C3C-C5F0-438D-B8D2-1745BA75D35E}" type="pres">
      <dgm:prSet presAssocID="{1EFE45EA-9262-42BB-A211-15E5C7307E30}" presName="text_2" presStyleLbl="node1" presStyleIdx="1" presStyleCnt="3" custScaleY="15920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2D466E0-54A7-4673-B195-C88405199E25}" type="pres">
      <dgm:prSet presAssocID="{1EFE45EA-9262-42BB-A211-15E5C7307E30}" presName="accent_2" presStyleCnt="0"/>
      <dgm:spPr/>
      <dgm:t>
        <a:bodyPr/>
        <a:lstStyle/>
        <a:p>
          <a:endParaRPr lang="es-CO"/>
        </a:p>
      </dgm:t>
    </dgm:pt>
    <dgm:pt modelId="{E117E2EE-63B4-4DA2-9F68-AEEFFDBBB3CE}" type="pres">
      <dgm:prSet presAssocID="{1EFE45EA-9262-42BB-A211-15E5C7307E30}" presName="accentRepeatNode" presStyleLbl="solidFgAcc1" presStyleIdx="1" presStyleCnt="3"/>
      <dgm:spPr/>
      <dgm:t>
        <a:bodyPr/>
        <a:lstStyle/>
        <a:p>
          <a:endParaRPr lang="es-CO"/>
        </a:p>
      </dgm:t>
    </dgm:pt>
    <dgm:pt modelId="{293C4ECC-14C6-474D-B948-74C882752F99}" type="pres">
      <dgm:prSet presAssocID="{885071D2-BE1C-4C83-B689-A1CFA3402D7B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04B16F16-0CBB-4E47-A489-30055DA2FB57}" type="pres">
      <dgm:prSet presAssocID="{885071D2-BE1C-4C83-B689-A1CFA3402D7B}" presName="accent_3" presStyleCnt="0"/>
      <dgm:spPr/>
      <dgm:t>
        <a:bodyPr/>
        <a:lstStyle/>
        <a:p>
          <a:endParaRPr lang="es-CO"/>
        </a:p>
      </dgm:t>
    </dgm:pt>
    <dgm:pt modelId="{4C22F71C-CDCB-4C55-B9B9-E336880457DA}" type="pres">
      <dgm:prSet presAssocID="{885071D2-BE1C-4C83-B689-A1CFA3402D7B}" presName="accentRepeatNode" presStyleLbl="solidFgAcc1" presStyleIdx="2" presStyleCnt="3"/>
      <dgm:spPr/>
      <dgm:t>
        <a:bodyPr/>
        <a:lstStyle/>
        <a:p>
          <a:endParaRPr lang="es-CO"/>
        </a:p>
      </dgm:t>
    </dgm:pt>
  </dgm:ptLst>
  <dgm:cxnLst>
    <dgm:cxn modelId="{A0F6C0DF-BDF9-4906-8F6F-2048FE901604}" type="presOf" srcId="{BB1607C8-3DDF-484F-9E04-01985330D689}" destId="{C55BBA48-B644-402F-9073-D8904D9D30A8}" srcOrd="0" destOrd="0" presId="urn:microsoft.com/office/officeart/2008/layout/VerticalCurvedList"/>
    <dgm:cxn modelId="{BD6D6AE8-371F-4DE4-9DAD-83A38F9B69F4}" srcId="{D8B4D132-B8B6-4837-A939-669F13117B5C}" destId="{BB1607C8-3DDF-484F-9E04-01985330D689}" srcOrd="0" destOrd="0" parTransId="{1CEF647A-CFD0-40C8-ABB8-96C3D2580986}" sibTransId="{2D1D3B84-6C80-450F-B178-EA9676D79BB9}"/>
    <dgm:cxn modelId="{B952F03F-8C66-49E6-A197-FCB0D4E52B20}" type="presOf" srcId="{885071D2-BE1C-4C83-B689-A1CFA3402D7B}" destId="{293C4ECC-14C6-474D-B948-74C882752F99}" srcOrd="0" destOrd="0" presId="urn:microsoft.com/office/officeart/2008/layout/VerticalCurvedList"/>
    <dgm:cxn modelId="{DBADDB93-28FC-4E92-B47F-2AD07A2E24A1}" srcId="{D8B4D132-B8B6-4837-A939-669F13117B5C}" destId="{885071D2-BE1C-4C83-B689-A1CFA3402D7B}" srcOrd="2" destOrd="0" parTransId="{AEFFE5A2-9618-4F7A-984A-38A303605516}" sibTransId="{BAAA77A0-5358-4BE7-A1FE-E511717B45AC}"/>
    <dgm:cxn modelId="{E8D30613-3C77-44A7-A46E-09C7B8659A07}" type="presOf" srcId="{1EFE45EA-9262-42BB-A211-15E5C7307E30}" destId="{F7708C3C-C5F0-438D-B8D2-1745BA75D35E}" srcOrd="0" destOrd="0" presId="urn:microsoft.com/office/officeart/2008/layout/VerticalCurvedList"/>
    <dgm:cxn modelId="{FEB830DE-6427-4B02-81FF-759B64727F3E}" srcId="{D8B4D132-B8B6-4837-A939-669F13117B5C}" destId="{1EFE45EA-9262-42BB-A211-15E5C7307E30}" srcOrd="1" destOrd="0" parTransId="{B524DFE7-5DA9-437B-A3EA-69B188A034BE}" sibTransId="{2FD6DAB9-D5B4-4B03-8F98-5FC99F34EAB3}"/>
    <dgm:cxn modelId="{AFF8BE5F-2206-4E8A-A971-EEFA599C89D7}" type="presOf" srcId="{2D1D3B84-6C80-450F-B178-EA9676D79BB9}" destId="{ED9E8DBD-4E39-4E68-A667-62D46073949D}" srcOrd="0" destOrd="0" presId="urn:microsoft.com/office/officeart/2008/layout/VerticalCurvedList"/>
    <dgm:cxn modelId="{8D121EFE-8116-4908-BE10-2FC7607F72C1}" type="presOf" srcId="{D8B4D132-B8B6-4837-A939-669F13117B5C}" destId="{0C7E6519-81B9-4F71-8349-F6FD8B114423}" srcOrd="0" destOrd="0" presId="urn:microsoft.com/office/officeart/2008/layout/VerticalCurvedList"/>
    <dgm:cxn modelId="{403C11E7-BD9D-4B66-9F9A-3A701863AD60}" type="presParOf" srcId="{0C7E6519-81B9-4F71-8349-F6FD8B114423}" destId="{29F0969D-E487-4D6D-8E6B-5AB0C9A67CBC}" srcOrd="0" destOrd="0" presId="urn:microsoft.com/office/officeart/2008/layout/VerticalCurvedList"/>
    <dgm:cxn modelId="{486B3FBD-A3A3-43F6-B2A6-A30BF7F5155C}" type="presParOf" srcId="{29F0969D-E487-4D6D-8E6B-5AB0C9A67CBC}" destId="{9F3BA82E-27B9-492E-B55D-9D6E80C86E2E}" srcOrd="0" destOrd="0" presId="urn:microsoft.com/office/officeart/2008/layout/VerticalCurvedList"/>
    <dgm:cxn modelId="{D09DAC24-690A-4E44-A00F-5F8A72404138}" type="presParOf" srcId="{9F3BA82E-27B9-492E-B55D-9D6E80C86E2E}" destId="{9EBF4DFB-9544-4A16-9ABD-37389897305D}" srcOrd="0" destOrd="0" presId="urn:microsoft.com/office/officeart/2008/layout/VerticalCurvedList"/>
    <dgm:cxn modelId="{7550B60E-901F-4A91-AF7D-D7E692C60B5E}" type="presParOf" srcId="{9F3BA82E-27B9-492E-B55D-9D6E80C86E2E}" destId="{ED9E8DBD-4E39-4E68-A667-62D46073949D}" srcOrd="1" destOrd="0" presId="urn:microsoft.com/office/officeart/2008/layout/VerticalCurvedList"/>
    <dgm:cxn modelId="{CE257BD8-FE9D-4065-9DD5-F33579B75B57}" type="presParOf" srcId="{9F3BA82E-27B9-492E-B55D-9D6E80C86E2E}" destId="{FCB08185-0422-4ABA-913C-585C141F7229}" srcOrd="2" destOrd="0" presId="urn:microsoft.com/office/officeart/2008/layout/VerticalCurvedList"/>
    <dgm:cxn modelId="{51EA8A32-74F0-4789-B2B2-9EF57B2C8FD2}" type="presParOf" srcId="{9F3BA82E-27B9-492E-B55D-9D6E80C86E2E}" destId="{54F6902C-4B29-4465-B5D8-E23CCEB18C4D}" srcOrd="3" destOrd="0" presId="urn:microsoft.com/office/officeart/2008/layout/VerticalCurvedList"/>
    <dgm:cxn modelId="{31ECE059-9402-498A-8101-7CD5755D5AF1}" type="presParOf" srcId="{29F0969D-E487-4D6D-8E6B-5AB0C9A67CBC}" destId="{C55BBA48-B644-402F-9073-D8904D9D30A8}" srcOrd="1" destOrd="0" presId="urn:microsoft.com/office/officeart/2008/layout/VerticalCurvedList"/>
    <dgm:cxn modelId="{06A1413F-4187-4D1F-9676-5EDD5AA9B885}" type="presParOf" srcId="{29F0969D-E487-4D6D-8E6B-5AB0C9A67CBC}" destId="{7D9E0F4D-A9F6-4D39-909C-5E2AE38A4EBD}" srcOrd="2" destOrd="0" presId="urn:microsoft.com/office/officeart/2008/layout/VerticalCurvedList"/>
    <dgm:cxn modelId="{80A22981-C32F-47B2-8248-E44DFA6BF2A1}" type="presParOf" srcId="{7D9E0F4D-A9F6-4D39-909C-5E2AE38A4EBD}" destId="{AFDC108B-1FF4-436E-96AE-B71372CC3247}" srcOrd="0" destOrd="0" presId="urn:microsoft.com/office/officeart/2008/layout/VerticalCurvedList"/>
    <dgm:cxn modelId="{6DE8D0EA-633A-4455-A28C-94B220BD7478}" type="presParOf" srcId="{29F0969D-E487-4D6D-8E6B-5AB0C9A67CBC}" destId="{F7708C3C-C5F0-438D-B8D2-1745BA75D35E}" srcOrd="3" destOrd="0" presId="urn:microsoft.com/office/officeart/2008/layout/VerticalCurvedList"/>
    <dgm:cxn modelId="{C9B4E534-20EA-44F4-A822-0C01EB1AE07C}" type="presParOf" srcId="{29F0969D-E487-4D6D-8E6B-5AB0C9A67CBC}" destId="{F2D466E0-54A7-4673-B195-C88405199E25}" srcOrd="4" destOrd="0" presId="urn:microsoft.com/office/officeart/2008/layout/VerticalCurvedList"/>
    <dgm:cxn modelId="{93E81C05-0B08-4478-869A-54489F7FC755}" type="presParOf" srcId="{F2D466E0-54A7-4673-B195-C88405199E25}" destId="{E117E2EE-63B4-4DA2-9F68-AEEFFDBBB3CE}" srcOrd="0" destOrd="0" presId="urn:microsoft.com/office/officeart/2008/layout/VerticalCurvedList"/>
    <dgm:cxn modelId="{AD182309-2E0E-48E9-B0E2-E966A6FB1EA1}" type="presParOf" srcId="{29F0969D-E487-4D6D-8E6B-5AB0C9A67CBC}" destId="{293C4ECC-14C6-474D-B948-74C882752F99}" srcOrd="5" destOrd="0" presId="urn:microsoft.com/office/officeart/2008/layout/VerticalCurvedList"/>
    <dgm:cxn modelId="{CE38716C-7475-41E5-8B46-AEFCAA8A4BC4}" type="presParOf" srcId="{29F0969D-E487-4D6D-8E6B-5AB0C9A67CBC}" destId="{04B16F16-0CBB-4E47-A489-30055DA2FB57}" srcOrd="6" destOrd="0" presId="urn:microsoft.com/office/officeart/2008/layout/VerticalCurvedList"/>
    <dgm:cxn modelId="{56F7DE20-13DB-4450-880C-B99248055E53}" type="presParOf" srcId="{04B16F16-0CBB-4E47-A489-30055DA2FB57}" destId="{4C22F71C-CDCB-4C55-B9B9-E336880457D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8B4D132-B8B6-4837-A939-669F13117B5C}" type="doc">
      <dgm:prSet loTypeId="urn:microsoft.com/office/officeart/2005/8/layout/vList2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s-CO"/>
        </a:p>
      </dgm:t>
    </dgm:pt>
    <dgm:pt modelId="{3E92E7BE-2862-48F5-B29A-37594B54AEDC}">
      <dgm:prSet custT="1"/>
      <dgm:spPr/>
      <dgm:t>
        <a:bodyPr/>
        <a:lstStyle/>
        <a:p>
          <a:r>
            <a:rPr lang="es-CO" sz="2000" dirty="0" smtClean="0">
              <a:solidFill>
                <a:schemeClr val="tx1"/>
              </a:solidFill>
              <a:latin typeface="Century Gothic" panose="020B0502020202020204" pitchFamily="34" charset="0"/>
            </a:rPr>
            <a:t>Se recomienda  preparar oportuna y organizadamente </a:t>
          </a:r>
          <a:r>
            <a:rPr lang="es-CO" sz="2000" b="1" dirty="0" smtClean="0">
              <a:solidFill>
                <a:schemeClr val="tx1"/>
              </a:solidFill>
              <a:latin typeface="Century Gothic" panose="020B0502020202020204" pitchFamily="34" charset="0"/>
            </a:rPr>
            <a:t>antes del 25 de octubre</a:t>
          </a:r>
          <a:r>
            <a:rPr lang="es-CO" sz="2000" dirty="0" smtClean="0">
              <a:solidFill>
                <a:schemeClr val="tx1"/>
              </a:solidFill>
              <a:latin typeface="Century Gothic" panose="020B0502020202020204" pitchFamily="34" charset="0"/>
            </a:rPr>
            <a:t> para que sea el insumo efectivo para un buen proceso de empalme</a:t>
          </a:r>
        </a:p>
      </dgm:t>
    </dgm:pt>
    <dgm:pt modelId="{1798BEB4-E927-4282-BD05-24C4557ECECB}" type="parTrans" cxnId="{5E1C7882-1503-4105-B803-6AEBCAEB2A7D}">
      <dgm:prSet/>
      <dgm:spPr/>
      <dgm:t>
        <a:bodyPr/>
        <a:lstStyle/>
        <a:p>
          <a:endParaRPr lang="es-CO"/>
        </a:p>
      </dgm:t>
    </dgm:pt>
    <dgm:pt modelId="{D3070B56-193F-48A9-BFB8-3A8092ACCCB6}" type="sibTrans" cxnId="{5E1C7882-1503-4105-B803-6AEBCAEB2A7D}">
      <dgm:prSet/>
      <dgm:spPr/>
      <dgm:t>
        <a:bodyPr/>
        <a:lstStyle/>
        <a:p>
          <a:endParaRPr lang="es-CO"/>
        </a:p>
      </dgm:t>
    </dgm:pt>
    <dgm:pt modelId="{1D66B91F-DC76-47CB-9AA3-2D542388EF39}" type="pres">
      <dgm:prSet presAssocID="{D8B4D132-B8B6-4837-A939-669F13117B5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A03AE838-C58D-446A-87B0-156F9BD0A496}" type="pres">
      <dgm:prSet presAssocID="{3E92E7BE-2862-48F5-B29A-37594B54AEDC}" presName="parentText" presStyleLbl="node1" presStyleIdx="0" presStyleCnt="1" custScaleY="34384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E1DF4774-5C0B-4371-A2A6-BAD2BA71C303}" type="presOf" srcId="{D8B4D132-B8B6-4837-A939-669F13117B5C}" destId="{1D66B91F-DC76-47CB-9AA3-2D542388EF39}" srcOrd="0" destOrd="0" presId="urn:microsoft.com/office/officeart/2005/8/layout/vList2"/>
    <dgm:cxn modelId="{77557D2D-CC10-4C01-814D-A8751BA8B232}" type="presOf" srcId="{3E92E7BE-2862-48F5-B29A-37594B54AEDC}" destId="{A03AE838-C58D-446A-87B0-156F9BD0A496}" srcOrd="0" destOrd="0" presId="urn:microsoft.com/office/officeart/2005/8/layout/vList2"/>
    <dgm:cxn modelId="{5E1C7882-1503-4105-B803-6AEBCAEB2A7D}" srcId="{D8B4D132-B8B6-4837-A939-669F13117B5C}" destId="{3E92E7BE-2862-48F5-B29A-37594B54AEDC}" srcOrd="0" destOrd="0" parTransId="{1798BEB4-E927-4282-BD05-24C4557ECECB}" sibTransId="{D3070B56-193F-48A9-BFB8-3A8092ACCCB6}"/>
    <dgm:cxn modelId="{4F5DA995-4695-4CE6-8FD5-22DE05E10B62}" type="presParOf" srcId="{1D66B91F-DC76-47CB-9AA3-2D542388EF39}" destId="{A03AE838-C58D-446A-87B0-156F9BD0A49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8B4D132-B8B6-4837-A939-669F13117B5C}" type="doc">
      <dgm:prSet loTypeId="urn:microsoft.com/office/officeart/2008/layout/VerticalCurvedList" loCatId="list" qsTypeId="urn:microsoft.com/office/officeart/2005/8/quickstyle/simple5" qsCatId="simple" csTypeId="urn:microsoft.com/office/officeart/2005/8/colors/colorful1#4" csCatId="colorful" phldr="1"/>
      <dgm:spPr/>
      <dgm:t>
        <a:bodyPr/>
        <a:lstStyle/>
        <a:p>
          <a:endParaRPr lang="es-CO"/>
        </a:p>
      </dgm:t>
    </dgm:pt>
    <dgm:pt modelId="{BB1607C8-3DDF-484F-9E04-01985330D689}">
      <dgm:prSet custT="1"/>
      <dgm:spPr/>
      <dgm:t>
        <a:bodyPr/>
        <a:lstStyle/>
        <a:p>
          <a:r>
            <a:rPr lang="es-CO" sz="2000" dirty="0" smtClean="0">
              <a:latin typeface="Century Gothic" panose="020B0502020202020204" pitchFamily="34" charset="0"/>
            </a:rPr>
            <a:t>La información sobre la política de víctimas es un capítulo especial del informe de gestión.</a:t>
          </a:r>
          <a:endParaRPr lang="es-CO" sz="2000" dirty="0">
            <a:latin typeface="Century Gothic" panose="020B0502020202020204" pitchFamily="34" charset="0"/>
          </a:endParaRPr>
        </a:p>
      </dgm:t>
    </dgm:pt>
    <dgm:pt modelId="{1CEF647A-CFD0-40C8-ABB8-96C3D2580986}" type="parTrans" cxnId="{BD6D6AE8-371F-4DE4-9DAD-83A38F9B69F4}">
      <dgm:prSet/>
      <dgm:spPr/>
      <dgm:t>
        <a:bodyPr/>
        <a:lstStyle/>
        <a:p>
          <a:endParaRPr lang="es-CO" sz="2000">
            <a:latin typeface="Century Gothic" panose="020B0502020202020204" pitchFamily="34" charset="0"/>
          </a:endParaRPr>
        </a:p>
      </dgm:t>
    </dgm:pt>
    <dgm:pt modelId="{2D1D3B84-6C80-450F-B178-EA9676D79BB9}" type="sibTrans" cxnId="{BD6D6AE8-371F-4DE4-9DAD-83A38F9B69F4}">
      <dgm:prSet/>
      <dgm:spPr/>
      <dgm:t>
        <a:bodyPr/>
        <a:lstStyle/>
        <a:p>
          <a:endParaRPr lang="es-CO" sz="2000">
            <a:latin typeface="Century Gothic" panose="020B0502020202020204" pitchFamily="34" charset="0"/>
          </a:endParaRPr>
        </a:p>
      </dgm:t>
    </dgm:pt>
    <dgm:pt modelId="{915B3304-55A0-417F-91DD-A4FBDDCF67F2}">
      <dgm:prSet custT="1"/>
      <dgm:spPr/>
      <dgm:t>
        <a:bodyPr/>
        <a:lstStyle/>
        <a:p>
          <a:r>
            <a:rPr lang="es-CO" sz="2000" dirty="0" smtClean="0">
              <a:latin typeface="Century Gothic" panose="020B0502020202020204" pitchFamily="34" charset="0"/>
            </a:rPr>
            <a:t>Debe ser entregado a la administración entrante, y también a los órganos de control y a las Mesas de Participación de Víctimas.</a:t>
          </a:r>
        </a:p>
      </dgm:t>
    </dgm:pt>
    <dgm:pt modelId="{24750293-0B79-4414-9ED7-A68D512B01F4}" type="parTrans" cxnId="{44AE4715-6E46-4CDE-A1B2-DB2865C26438}">
      <dgm:prSet/>
      <dgm:spPr/>
      <dgm:t>
        <a:bodyPr/>
        <a:lstStyle/>
        <a:p>
          <a:endParaRPr lang="es-CO" sz="2000">
            <a:latin typeface="Century Gothic" panose="020B0502020202020204" pitchFamily="34" charset="0"/>
          </a:endParaRPr>
        </a:p>
      </dgm:t>
    </dgm:pt>
    <dgm:pt modelId="{8A44D9CB-1EAB-4AC1-85BB-1EC5BC0599B3}" type="sibTrans" cxnId="{44AE4715-6E46-4CDE-A1B2-DB2865C26438}">
      <dgm:prSet/>
      <dgm:spPr/>
      <dgm:t>
        <a:bodyPr/>
        <a:lstStyle/>
        <a:p>
          <a:endParaRPr lang="es-CO" sz="2000">
            <a:latin typeface="Century Gothic" panose="020B0502020202020204" pitchFamily="34" charset="0"/>
          </a:endParaRPr>
        </a:p>
      </dgm:t>
    </dgm:pt>
    <dgm:pt modelId="{28A1CDB8-59F7-4B53-88EF-D5D9E4A248E8}">
      <dgm:prSet custT="1"/>
      <dgm:spPr/>
      <dgm:t>
        <a:bodyPr/>
        <a:lstStyle/>
        <a:p>
          <a:r>
            <a:rPr lang="es-CO" sz="2000" dirty="0" smtClean="0">
              <a:latin typeface="Century Gothic" panose="020B0502020202020204" pitchFamily="34" charset="0"/>
            </a:rPr>
            <a:t>La Comisión Nacional del Ministerio Público para la Justicia Transicional hará el seguimiento al cumplimiento en la entrega del informe y a los resultados del mismo.</a:t>
          </a:r>
        </a:p>
      </dgm:t>
    </dgm:pt>
    <dgm:pt modelId="{47E838C1-855E-454B-9E01-9119D9CE195B}" type="parTrans" cxnId="{78CDB31E-A151-463A-B917-19CDD17F1443}">
      <dgm:prSet/>
      <dgm:spPr/>
      <dgm:t>
        <a:bodyPr/>
        <a:lstStyle/>
        <a:p>
          <a:endParaRPr lang="es-CO" sz="2000">
            <a:latin typeface="Century Gothic" panose="020B0502020202020204" pitchFamily="34" charset="0"/>
          </a:endParaRPr>
        </a:p>
      </dgm:t>
    </dgm:pt>
    <dgm:pt modelId="{9B79D4D2-AF76-4407-86D8-32100EEAB6CB}" type="sibTrans" cxnId="{78CDB31E-A151-463A-B917-19CDD17F1443}">
      <dgm:prSet/>
      <dgm:spPr/>
      <dgm:t>
        <a:bodyPr/>
        <a:lstStyle/>
        <a:p>
          <a:endParaRPr lang="es-CO" sz="2000">
            <a:latin typeface="Century Gothic" panose="020B0502020202020204" pitchFamily="34" charset="0"/>
          </a:endParaRPr>
        </a:p>
      </dgm:t>
    </dgm:pt>
    <dgm:pt modelId="{2A48D403-07FE-4C58-8587-063D1DBD2629}">
      <dgm:prSet custT="1"/>
      <dgm:spPr/>
      <dgm:t>
        <a:bodyPr/>
        <a:lstStyle/>
        <a:p>
          <a:r>
            <a:rPr lang="es-CO" sz="2000" dirty="0" smtClean="0">
              <a:latin typeface="Century Gothic" panose="020B0502020202020204" pitchFamily="34" charset="0"/>
            </a:rPr>
            <a:t>El informe de gestión debe estar disponible para la ciudadanía en las páginas web de las entidades territoriales el 01 de diciembre de 2015.</a:t>
          </a:r>
        </a:p>
      </dgm:t>
    </dgm:pt>
    <dgm:pt modelId="{FE8B7B87-E0B4-40E0-BD33-BB5C2B87BFA8}" type="parTrans" cxnId="{37E9A5FB-777E-47CC-9BFB-B94824FDBB90}">
      <dgm:prSet/>
      <dgm:spPr/>
      <dgm:t>
        <a:bodyPr/>
        <a:lstStyle/>
        <a:p>
          <a:endParaRPr lang="es-CO" sz="2000">
            <a:latin typeface="Century Gothic" panose="020B0502020202020204" pitchFamily="34" charset="0"/>
          </a:endParaRPr>
        </a:p>
      </dgm:t>
    </dgm:pt>
    <dgm:pt modelId="{A80DE660-4772-41E6-B4CA-1DFAFB823862}" type="sibTrans" cxnId="{37E9A5FB-777E-47CC-9BFB-B94824FDBB90}">
      <dgm:prSet/>
      <dgm:spPr/>
      <dgm:t>
        <a:bodyPr/>
        <a:lstStyle/>
        <a:p>
          <a:endParaRPr lang="es-CO" sz="2000">
            <a:latin typeface="Century Gothic" panose="020B0502020202020204" pitchFamily="34" charset="0"/>
          </a:endParaRPr>
        </a:p>
      </dgm:t>
    </dgm:pt>
    <dgm:pt modelId="{3EAFA1AD-719D-48D5-AFB8-06D897738535}" type="pres">
      <dgm:prSet presAssocID="{D8B4D132-B8B6-4837-A939-669F13117B5C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CO"/>
        </a:p>
      </dgm:t>
    </dgm:pt>
    <dgm:pt modelId="{F1722BD6-D9F5-4958-AB40-DFAD8F56C358}" type="pres">
      <dgm:prSet presAssocID="{D8B4D132-B8B6-4837-A939-669F13117B5C}" presName="Name1" presStyleCnt="0"/>
      <dgm:spPr/>
    </dgm:pt>
    <dgm:pt modelId="{84B8C36D-78CE-4F83-A13A-9A291B129A5B}" type="pres">
      <dgm:prSet presAssocID="{D8B4D132-B8B6-4837-A939-669F13117B5C}" presName="cycle" presStyleCnt="0"/>
      <dgm:spPr/>
    </dgm:pt>
    <dgm:pt modelId="{0518B7D4-D680-4DC7-86FA-F00CACFCEC87}" type="pres">
      <dgm:prSet presAssocID="{D8B4D132-B8B6-4837-A939-669F13117B5C}" presName="srcNode" presStyleLbl="node1" presStyleIdx="0" presStyleCnt="4"/>
      <dgm:spPr/>
    </dgm:pt>
    <dgm:pt modelId="{89D0AF27-3DDC-43F5-8B00-FD3CE9FA9FE7}" type="pres">
      <dgm:prSet presAssocID="{D8B4D132-B8B6-4837-A939-669F13117B5C}" presName="conn" presStyleLbl="parChTrans1D2" presStyleIdx="0" presStyleCnt="1"/>
      <dgm:spPr/>
      <dgm:t>
        <a:bodyPr/>
        <a:lstStyle/>
        <a:p>
          <a:endParaRPr lang="es-CO"/>
        </a:p>
      </dgm:t>
    </dgm:pt>
    <dgm:pt modelId="{EA99ED53-D1D6-454A-A03A-7AE3F61CA292}" type="pres">
      <dgm:prSet presAssocID="{D8B4D132-B8B6-4837-A939-669F13117B5C}" presName="extraNode" presStyleLbl="node1" presStyleIdx="0" presStyleCnt="4"/>
      <dgm:spPr/>
    </dgm:pt>
    <dgm:pt modelId="{1847604D-38EF-4412-9F80-BE296CD63BEC}" type="pres">
      <dgm:prSet presAssocID="{D8B4D132-B8B6-4837-A939-669F13117B5C}" presName="dstNode" presStyleLbl="node1" presStyleIdx="0" presStyleCnt="4"/>
      <dgm:spPr/>
    </dgm:pt>
    <dgm:pt modelId="{E4CBDFB6-6F31-4EA0-957E-784F62C7D6F0}" type="pres">
      <dgm:prSet presAssocID="{BB1607C8-3DDF-484F-9E04-01985330D689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8D20F52-1D01-4086-992A-3A35E6305BE6}" type="pres">
      <dgm:prSet presAssocID="{BB1607C8-3DDF-484F-9E04-01985330D689}" presName="accent_1" presStyleCnt="0"/>
      <dgm:spPr/>
    </dgm:pt>
    <dgm:pt modelId="{82292633-2C98-49A0-9A8C-060A26011832}" type="pres">
      <dgm:prSet presAssocID="{BB1607C8-3DDF-484F-9E04-01985330D689}" presName="accentRepeatNode" presStyleLbl="solidFgAcc1" presStyleIdx="0" presStyleCnt="4"/>
      <dgm:spPr/>
    </dgm:pt>
    <dgm:pt modelId="{432720DC-9A2D-448B-B9FE-EE3D0B560C54}" type="pres">
      <dgm:prSet presAssocID="{915B3304-55A0-417F-91DD-A4FBDDCF67F2}" presName="text_2" presStyleLbl="node1" presStyleIdx="1" presStyleCnt="4" custScaleY="129838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E5C0395F-12F9-48C9-AEB1-F1E7461E2377}" type="pres">
      <dgm:prSet presAssocID="{915B3304-55A0-417F-91DD-A4FBDDCF67F2}" presName="accent_2" presStyleCnt="0"/>
      <dgm:spPr/>
    </dgm:pt>
    <dgm:pt modelId="{D5118A35-7069-4367-9DD6-05263048DE9A}" type="pres">
      <dgm:prSet presAssocID="{915B3304-55A0-417F-91DD-A4FBDDCF67F2}" presName="accentRepeatNode" presStyleLbl="solidFgAcc1" presStyleIdx="1" presStyleCnt="4"/>
      <dgm:spPr/>
    </dgm:pt>
    <dgm:pt modelId="{91FDCB62-DBF3-45B7-9E71-0AC2E6C91047}" type="pres">
      <dgm:prSet presAssocID="{28A1CDB8-59F7-4B53-88EF-D5D9E4A248E8}" presName="text_3" presStyleLbl="node1" presStyleIdx="2" presStyleCnt="4" custScaleY="154037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9E3A7D98-14EE-4EB9-BD72-C87019456397}" type="pres">
      <dgm:prSet presAssocID="{28A1CDB8-59F7-4B53-88EF-D5D9E4A248E8}" presName="accent_3" presStyleCnt="0"/>
      <dgm:spPr/>
    </dgm:pt>
    <dgm:pt modelId="{8557E567-12F2-4D03-B086-D6C7BEA1958A}" type="pres">
      <dgm:prSet presAssocID="{28A1CDB8-59F7-4B53-88EF-D5D9E4A248E8}" presName="accentRepeatNode" presStyleLbl="solidFgAcc1" presStyleIdx="2" presStyleCnt="4"/>
      <dgm:spPr/>
    </dgm:pt>
    <dgm:pt modelId="{8DDC0F63-48CD-473D-ACEA-573F646D7AAA}" type="pres">
      <dgm:prSet presAssocID="{2A48D403-07FE-4C58-8587-063D1DBD2629}" presName="text_4" presStyleLbl="node1" presStyleIdx="3" presStyleCnt="4" custScaleY="12306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D23F3391-712F-462A-B922-A0A45FDCABBB}" type="pres">
      <dgm:prSet presAssocID="{2A48D403-07FE-4C58-8587-063D1DBD2629}" presName="accent_4" presStyleCnt="0"/>
      <dgm:spPr/>
    </dgm:pt>
    <dgm:pt modelId="{EE6188EE-9E08-4281-B047-F4F1604A2855}" type="pres">
      <dgm:prSet presAssocID="{2A48D403-07FE-4C58-8587-063D1DBD2629}" presName="accentRepeatNode" presStyleLbl="solidFgAcc1" presStyleIdx="3" presStyleCnt="4"/>
      <dgm:spPr/>
    </dgm:pt>
  </dgm:ptLst>
  <dgm:cxnLst>
    <dgm:cxn modelId="{EB769344-8022-41FA-8303-21696E67F913}" type="presOf" srcId="{2A48D403-07FE-4C58-8587-063D1DBD2629}" destId="{8DDC0F63-48CD-473D-ACEA-573F646D7AAA}" srcOrd="0" destOrd="0" presId="urn:microsoft.com/office/officeart/2008/layout/VerticalCurvedList"/>
    <dgm:cxn modelId="{07E06A6B-9115-4F9D-B66F-DE50A5BA1FCB}" type="presOf" srcId="{915B3304-55A0-417F-91DD-A4FBDDCF67F2}" destId="{432720DC-9A2D-448B-B9FE-EE3D0B560C54}" srcOrd="0" destOrd="0" presId="urn:microsoft.com/office/officeart/2008/layout/VerticalCurvedList"/>
    <dgm:cxn modelId="{78CDB31E-A151-463A-B917-19CDD17F1443}" srcId="{D8B4D132-B8B6-4837-A939-669F13117B5C}" destId="{28A1CDB8-59F7-4B53-88EF-D5D9E4A248E8}" srcOrd="2" destOrd="0" parTransId="{47E838C1-855E-454B-9E01-9119D9CE195B}" sibTransId="{9B79D4D2-AF76-4407-86D8-32100EEAB6CB}"/>
    <dgm:cxn modelId="{8715A9E1-5C97-4980-AE3D-87E62E44AE36}" type="presOf" srcId="{D8B4D132-B8B6-4837-A939-669F13117B5C}" destId="{3EAFA1AD-719D-48D5-AFB8-06D897738535}" srcOrd="0" destOrd="0" presId="urn:microsoft.com/office/officeart/2008/layout/VerticalCurvedList"/>
    <dgm:cxn modelId="{BD6D6AE8-371F-4DE4-9DAD-83A38F9B69F4}" srcId="{D8B4D132-B8B6-4837-A939-669F13117B5C}" destId="{BB1607C8-3DDF-484F-9E04-01985330D689}" srcOrd="0" destOrd="0" parTransId="{1CEF647A-CFD0-40C8-ABB8-96C3D2580986}" sibTransId="{2D1D3B84-6C80-450F-B178-EA9676D79BB9}"/>
    <dgm:cxn modelId="{69C97524-3C4E-4804-84C2-2593F76D51DA}" type="presOf" srcId="{BB1607C8-3DDF-484F-9E04-01985330D689}" destId="{E4CBDFB6-6F31-4EA0-957E-784F62C7D6F0}" srcOrd="0" destOrd="0" presId="urn:microsoft.com/office/officeart/2008/layout/VerticalCurvedList"/>
    <dgm:cxn modelId="{ED22F4D1-B3D2-455E-B0DE-4AA9F344A341}" type="presOf" srcId="{2D1D3B84-6C80-450F-B178-EA9676D79BB9}" destId="{89D0AF27-3DDC-43F5-8B00-FD3CE9FA9FE7}" srcOrd="0" destOrd="0" presId="urn:microsoft.com/office/officeart/2008/layout/VerticalCurvedList"/>
    <dgm:cxn modelId="{37E9A5FB-777E-47CC-9BFB-B94824FDBB90}" srcId="{D8B4D132-B8B6-4837-A939-669F13117B5C}" destId="{2A48D403-07FE-4C58-8587-063D1DBD2629}" srcOrd="3" destOrd="0" parTransId="{FE8B7B87-E0B4-40E0-BD33-BB5C2B87BFA8}" sibTransId="{A80DE660-4772-41E6-B4CA-1DFAFB823862}"/>
    <dgm:cxn modelId="{07B26126-6C34-48FE-8BC6-3A8BDEBC74C1}" type="presOf" srcId="{28A1CDB8-59F7-4B53-88EF-D5D9E4A248E8}" destId="{91FDCB62-DBF3-45B7-9E71-0AC2E6C91047}" srcOrd="0" destOrd="0" presId="urn:microsoft.com/office/officeart/2008/layout/VerticalCurvedList"/>
    <dgm:cxn modelId="{44AE4715-6E46-4CDE-A1B2-DB2865C26438}" srcId="{D8B4D132-B8B6-4837-A939-669F13117B5C}" destId="{915B3304-55A0-417F-91DD-A4FBDDCF67F2}" srcOrd="1" destOrd="0" parTransId="{24750293-0B79-4414-9ED7-A68D512B01F4}" sibTransId="{8A44D9CB-1EAB-4AC1-85BB-1EC5BC0599B3}"/>
    <dgm:cxn modelId="{72CDE178-9A60-4EEF-A93F-9DC7AA92E489}" type="presParOf" srcId="{3EAFA1AD-719D-48D5-AFB8-06D897738535}" destId="{F1722BD6-D9F5-4958-AB40-DFAD8F56C358}" srcOrd="0" destOrd="0" presId="urn:microsoft.com/office/officeart/2008/layout/VerticalCurvedList"/>
    <dgm:cxn modelId="{59517AB0-AFF2-4825-878A-2AB879B88158}" type="presParOf" srcId="{F1722BD6-D9F5-4958-AB40-DFAD8F56C358}" destId="{84B8C36D-78CE-4F83-A13A-9A291B129A5B}" srcOrd="0" destOrd="0" presId="urn:microsoft.com/office/officeart/2008/layout/VerticalCurvedList"/>
    <dgm:cxn modelId="{311900FC-9DDE-4DB9-8610-FFE50BDDF697}" type="presParOf" srcId="{84B8C36D-78CE-4F83-A13A-9A291B129A5B}" destId="{0518B7D4-D680-4DC7-86FA-F00CACFCEC87}" srcOrd="0" destOrd="0" presId="urn:microsoft.com/office/officeart/2008/layout/VerticalCurvedList"/>
    <dgm:cxn modelId="{125102E5-60C9-4F68-A8B9-30F24B22BBBF}" type="presParOf" srcId="{84B8C36D-78CE-4F83-A13A-9A291B129A5B}" destId="{89D0AF27-3DDC-43F5-8B00-FD3CE9FA9FE7}" srcOrd="1" destOrd="0" presId="urn:microsoft.com/office/officeart/2008/layout/VerticalCurvedList"/>
    <dgm:cxn modelId="{6A818D05-83E3-4E90-A081-460BFBFDEA1F}" type="presParOf" srcId="{84B8C36D-78CE-4F83-A13A-9A291B129A5B}" destId="{EA99ED53-D1D6-454A-A03A-7AE3F61CA292}" srcOrd="2" destOrd="0" presId="urn:microsoft.com/office/officeart/2008/layout/VerticalCurvedList"/>
    <dgm:cxn modelId="{8758E7C7-CE4A-4E48-8F09-1E6FC6E8F865}" type="presParOf" srcId="{84B8C36D-78CE-4F83-A13A-9A291B129A5B}" destId="{1847604D-38EF-4412-9F80-BE296CD63BEC}" srcOrd="3" destOrd="0" presId="urn:microsoft.com/office/officeart/2008/layout/VerticalCurvedList"/>
    <dgm:cxn modelId="{58BFCBEB-0EA9-470F-A28E-1A1E4B52E936}" type="presParOf" srcId="{F1722BD6-D9F5-4958-AB40-DFAD8F56C358}" destId="{E4CBDFB6-6F31-4EA0-957E-784F62C7D6F0}" srcOrd="1" destOrd="0" presId="urn:microsoft.com/office/officeart/2008/layout/VerticalCurvedList"/>
    <dgm:cxn modelId="{22F9E128-A185-4826-A255-ED60BB708F7E}" type="presParOf" srcId="{F1722BD6-D9F5-4958-AB40-DFAD8F56C358}" destId="{18D20F52-1D01-4086-992A-3A35E6305BE6}" srcOrd="2" destOrd="0" presId="urn:microsoft.com/office/officeart/2008/layout/VerticalCurvedList"/>
    <dgm:cxn modelId="{E139A6DA-F51D-4770-89DF-9E6F77D29959}" type="presParOf" srcId="{18D20F52-1D01-4086-992A-3A35E6305BE6}" destId="{82292633-2C98-49A0-9A8C-060A26011832}" srcOrd="0" destOrd="0" presId="urn:microsoft.com/office/officeart/2008/layout/VerticalCurvedList"/>
    <dgm:cxn modelId="{79560CF2-37C9-40A0-8E8E-38FDE3923CE1}" type="presParOf" srcId="{F1722BD6-D9F5-4958-AB40-DFAD8F56C358}" destId="{432720DC-9A2D-448B-B9FE-EE3D0B560C54}" srcOrd="3" destOrd="0" presId="urn:microsoft.com/office/officeart/2008/layout/VerticalCurvedList"/>
    <dgm:cxn modelId="{2A203DF5-0FD3-4C75-A9D1-1C85E27343C0}" type="presParOf" srcId="{F1722BD6-D9F5-4958-AB40-DFAD8F56C358}" destId="{E5C0395F-12F9-48C9-AEB1-F1E7461E2377}" srcOrd="4" destOrd="0" presId="urn:microsoft.com/office/officeart/2008/layout/VerticalCurvedList"/>
    <dgm:cxn modelId="{3AF2D01B-9A25-4D6C-BBA2-C6963A01D0B6}" type="presParOf" srcId="{E5C0395F-12F9-48C9-AEB1-F1E7461E2377}" destId="{D5118A35-7069-4367-9DD6-05263048DE9A}" srcOrd="0" destOrd="0" presId="urn:microsoft.com/office/officeart/2008/layout/VerticalCurvedList"/>
    <dgm:cxn modelId="{76D1148C-E7CF-4A78-AED5-37AB10CDA68F}" type="presParOf" srcId="{F1722BD6-D9F5-4958-AB40-DFAD8F56C358}" destId="{91FDCB62-DBF3-45B7-9E71-0AC2E6C91047}" srcOrd="5" destOrd="0" presId="urn:microsoft.com/office/officeart/2008/layout/VerticalCurvedList"/>
    <dgm:cxn modelId="{108C9C05-C215-4FA7-9968-C150D22B65F8}" type="presParOf" srcId="{F1722BD6-D9F5-4958-AB40-DFAD8F56C358}" destId="{9E3A7D98-14EE-4EB9-BD72-C87019456397}" srcOrd="6" destOrd="0" presId="urn:microsoft.com/office/officeart/2008/layout/VerticalCurvedList"/>
    <dgm:cxn modelId="{350EDF3F-655D-45AD-B985-D47E22367857}" type="presParOf" srcId="{9E3A7D98-14EE-4EB9-BD72-C87019456397}" destId="{8557E567-12F2-4D03-B086-D6C7BEA1958A}" srcOrd="0" destOrd="0" presId="urn:microsoft.com/office/officeart/2008/layout/VerticalCurvedList"/>
    <dgm:cxn modelId="{339A1793-5523-48EC-A88E-9DFA766912C9}" type="presParOf" srcId="{F1722BD6-D9F5-4958-AB40-DFAD8F56C358}" destId="{8DDC0F63-48CD-473D-ACEA-573F646D7AAA}" srcOrd="7" destOrd="0" presId="urn:microsoft.com/office/officeart/2008/layout/VerticalCurvedList"/>
    <dgm:cxn modelId="{7BD571B5-C4E9-47EC-8341-DCD10CD4BC2F}" type="presParOf" srcId="{F1722BD6-D9F5-4958-AB40-DFAD8F56C358}" destId="{D23F3391-712F-462A-B922-A0A45FDCABBB}" srcOrd="8" destOrd="0" presId="urn:microsoft.com/office/officeart/2008/layout/VerticalCurvedList"/>
    <dgm:cxn modelId="{A0F1E038-E99D-46CD-95F2-107B53C5BFDE}" type="presParOf" srcId="{D23F3391-712F-462A-B922-A0A45FDCABBB}" destId="{EE6188EE-9E08-4281-B047-F4F1604A285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8B4D132-B8B6-4837-A939-669F13117B5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1D66B91F-DC76-47CB-9AA3-2D542388EF39}" type="pres">
      <dgm:prSet presAssocID="{D8B4D132-B8B6-4837-A939-669F13117B5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</dgm:ptLst>
  <dgm:cxnLst>
    <dgm:cxn modelId="{4D139FFA-C752-4FD5-AF90-2EF99BC2F734}" type="presOf" srcId="{D8B4D132-B8B6-4837-A939-669F13117B5C}" destId="{1D66B91F-DC76-47CB-9AA3-2D542388EF3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EB8E6F5-21CC-4308-B341-D56B12684DA4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CO"/>
        </a:p>
      </dgm:t>
    </dgm:pt>
    <dgm:pt modelId="{13606D0C-9539-40F0-80F3-10042204CE14}">
      <dgm:prSet phldrT="[Texto]"/>
      <dgm:spPr/>
      <dgm:t>
        <a:bodyPr/>
        <a:lstStyle/>
        <a:p>
          <a:r>
            <a:rPr lang="es-CO" dirty="0" smtClean="0">
              <a:latin typeface="Century Gothic" panose="020B0502020202020204" pitchFamily="34" charset="0"/>
            </a:rPr>
            <a:t>La situación del municipio. </a:t>
          </a:r>
          <a:endParaRPr lang="es-CO" dirty="0"/>
        </a:p>
      </dgm:t>
    </dgm:pt>
    <dgm:pt modelId="{600FE1AD-7743-4E0B-83E9-627A813E3034}" type="parTrans" cxnId="{4DE1ACB6-58F6-4C0C-8699-24EC2AF330DB}">
      <dgm:prSet/>
      <dgm:spPr/>
      <dgm:t>
        <a:bodyPr/>
        <a:lstStyle/>
        <a:p>
          <a:endParaRPr lang="es-CO"/>
        </a:p>
      </dgm:t>
    </dgm:pt>
    <dgm:pt modelId="{BBDFC874-E64E-4541-813D-EE9C7F4C1FDC}" type="sibTrans" cxnId="{4DE1ACB6-58F6-4C0C-8699-24EC2AF330DB}">
      <dgm:prSet/>
      <dgm:spPr/>
      <dgm:t>
        <a:bodyPr/>
        <a:lstStyle/>
        <a:p>
          <a:endParaRPr lang="es-CO"/>
        </a:p>
      </dgm:t>
    </dgm:pt>
    <dgm:pt modelId="{A39A64FA-492E-4A0B-942B-12C3486BCC09}">
      <dgm:prSet/>
      <dgm:spPr/>
      <dgm:t>
        <a:bodyPr/>
        <a:lstStyle/>
        <a:p>
          <a:r>
            <a:rPr lang="es-CO" dirty="0" smtClean="0">
              <a:latin typeface="Century Gothic" panose="020B0502020202020204" pitchFamily="34" charset="0"/>
            </a:rPr>
            <a:t>Las políticas, programas y proyectos </a:t>
          </a:r>
          <a:r>
            <a:rPr lang="es-CO" b="1" dirty="0" smtClean="0">
              <a:latin typeface="Century Gothic" panose="020B0502020202020204" pitchFamily="34" charset="0"/>
            </a:rPr>
            <a:t>que se adelantaron </a:t>
          </a:r>
          <a:r>
            <a:rPr lang="es-CO" dirty="0" smtClean="0">
              <a:latin typeface="Century Gothic" panose="020B0502020202020204" pitchFamily="34" charset="0"/>
            </a:rPr>
            <a:t>con sus respectivos </a:t>
          </a:r>
          <a:r>
            <a:rPr lang="es-CO" b="1" dirty="0" smtClean="0">
              <a:latin typeface="Century Gothic" panose="020B0502020202020204" pitchFamily="34" charset="0"/>
            </a:rPr>
            <a:t>resultados</a:t>
          </a:r>
          <a:r>
            <a:rPr lang="es-CO" dirty="0" smtClean="0">
              <a:latin typeface="Century Gothic" panose="020B0502020202020204" pitchFamily="34" charset="0"/>
            </a:rPr>
            <a:t>. </a:t>
          </a:r>
        </a:p>
      </dgm:t>
    </dgm:pt>
    <dgm:pt modelId="{7C71BF25-1E7D-40B7-B6F7-A27C3629A668}" type="parTrans" cxnId="{DB002CE6-7A3E-47D2-B258-0EAC2BEFA76E}">
      <dgm:prSet/>
      <dgm:spPr/>
      <dgm:t>
        <a:bodyPr/>
        <a:lstStyle/>
        <a:p>
          <a:endParaRPr lang="es-CO"/>
        </a:p>
      </dgm:t>
    </dgm:pt>
    <dgm:pt modelId="{AE27E474-7063-48FF-B9C9-7F0650FCC826}" type="sibTrans" cxnId="{DB002CE6-7A3E-47D2-B258-0EAC2BEFA76E}">
      <dgm:prSet/>
      <dgm:spPr/>
      <dgm:t>
        <a:bodyPr/>
        <a:lstStyle/>
        <a:p>
          <a:endParaRPr lang="es-CO"/>
        </a:p>
      </dgm:t>
    </dgm:pt>
    <dgm:pt modelId="{F4D7BB78-22E3-4976-9FDB-33491E4A3869}">
      <dgm:prSet/>
      <dgm:spPr/>
      <dgm:t>
        <a:bodyPr/>
        <a:lstStyle/>
        <a:p>
          <a:r>
            <a:rPr lang="es-CO" dirty="0" smtClean="0">
              <a:latin typeface="Century Gothic" panose="020B0502020202020204" pitchFamily="34" charset="0"/>
            </a:rPr>
            <a:t>Los </a:t>
          </a:r>
          <a:r>
            <a:rPr lang="es-CO" b="1" dirty="0" smtClean="0">
              <a:latin typeface="Century Gothic" panose="020B0502020202020204" pitchFamily="34" charset="0"/>
            </a:rPr>
            <a:t>inconvenientes</a:t>
          </a:r>
          <a:r>
            <a:rPr lang="es-CO" dirty="0" smtClean="0">
              <a:latin typeface="Century Gothic" panose="020B0502020202020204" pitchFamily="34" charset="0"/>
            </a:rPr>
            <a:t> que se presentaron.</a:t>
          </a:r>
        </a:p>
      </dgm:t>
    </dgm:pt>
    <dgm:pt modelId="{018E6483-B22C-426F-8EC9-29C6A0D0FF53}" type="parTrans" cxnId="{2CE1BFF9-00BE-46D4-9174-E90EE767302C}">
      <dgm:prSet/>
      <dgm:spPr/>
      <dgm:t>
        <a:bodyPr/>
        <a:lstStyle/>
        <a:p>
          <a:endParaRPr lang="es-CO"/>
        </a:p>
      </dgm:t>
    </dgm:pt>
    <dgm:pt modelId="{3A30DB0D-0023-4BF9-A69B-1C539C70D464}" type="sibTrans" cxnId="{2CE1BFF9-00BE-46D4-9174-E90EE767302C}">
      <dgm:prSet/>
      <dgm:spPr/>
      <dgm:t>
        <a:bodyPr/>
        <a:lstStyle/>
        <a:p>
          <a:endParaRPr lang="es-CO"/>
        </a:p>
      </dgm:t>
    </dgm:pt>
    <dgm:pt modelId="{7B4B8FE2-8AEC-4A8C-845C-5F2CFFE2E2D1}">
      <dgm:prSet/>
      <dgm:spPr/>
      <dgm:t>
        <a:bodyPr/>
        <a:lstStyle/>
        <a:p>
          <a:r>
            <a:rPr lang="es-CO" dirty="0" smtClean="0">
              <a:latin typeface="Century Gothic" panose="020B0502020202020204" pitchFamily="34" charset="0"/>
            </a:rPr>
            <a:t>Las </a:t>
          </a:r>
          <a:r>
            <a:rPr lang="es-CO" b="1" dirty="0" smtClean="0">
              <a:latin typeface="Century Gothic" panose="020B0502020202020204" pitchFamily="34" charset="0"/>
            </a:rPr>
            <a:t>propuestas</a:t>
          </a:r>
          <a:r>
            <a:rPr lang="es-CO" dirty="0" smtClean="0">
              <a:latin typeface="Century Gothic" panose="020B0502020202020204" pitchFamily="34" charset="0"/>
            </a:rPr>
            <a:t> que se recomiendan llevar a cabo.</a:t>
          </a:r>
        </a:p>
      </dgm:t>
    </dgm:pt>
    <dgm:pt modelId="{EF889098-4705-45A6-AD13-58F5A05911DD}" type="parTrans" cxnId="{4D1C8293-7897-4246-A43F-702D2E37CD96}">
      <dgm:prSet/>
      <dgm:spPr/>
      <dgm:t>
        <a:bodyPr/>
        <a:lstStyle/>
        <a:p>
          <a:endParaRPr lang="es-CO"/>
        </a:p>
      </dgm:t>
    </dgm:pt>
    <dgm:pt modelId="{917A6190-3F73-4A99-9C8C-410C692E0BC1}" type="sibTrans" cxnId="{4D1C8293-7897-4246-A43F-702D2E37CD96}">
      <dgm:prSet/>
      <dgm:spPr/>
      <dgm:t>
        <a:bodyPr/>
        <a:lstStyle/>
        <a:p>
          <a:endParaRPr lang="es-CO"/>
        </a:p>
      </dgm:t>
    </dgm:pt>
    <dgm:pt modelId="{3DBC29EB-E186-45BC-B8CE-D33BDA50DFDA}" type="pres">
      <dgm:prSet presAssocID="{3EB8E6F5-21CC-4308-B341-D56B12684DA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7749BA96-9044-479A-B226-CABAC67CAE01}" type="pres">
      <dgm:prSet presAssocID="{13606D0C-9539-40F0-80F3-10042204CE14}" presName="node" presStyleLbl="node1" presStyleIdx="0" presStyleCnt="4" custScaleX="126843" custScaleY="79987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DE80FFD9-319A-410D-B10B-84C4E54E1A81}" type="pres">
      <dgm:prSet presAssocID="{BBDFC874-E64E-4541-813D-EE9C7F4C1FDC}" presName="sibTrans" presStyleCnt="0"/>
      <dgm:spPr/>
    </dgm:pt>
    <dgm:pt modelId="{D50F5D69-E053-463E-83EA-B9FD325E8850}" type="pres">
      <dgm:prSet presAssocID="{A39A64FA-492E-4A0B-942B-12C3486BCC09}" presName="node" presStyleLbl="node1" presStyleIdx="1" presStyleCnt="4" custScaleX="126843" custScaleY="78720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C65FBD94-F8DB-4238-A316-CC29402EC0AE}" type="pres">
      <dgm:prSet presAssocID="{AE27E474-7063-48FF-B9C9-7F0650FCC826}" presName="sibTrans" presStyleCnt="0"/>
      <dgm:spPr/>
    </dgm:pt>
    <dgm:pt modelId="{3D25DEFE-8AB9-4169-A612-60DD25CC1AB8}" type="pres">
      <dgm:prSet presAssocID="{F4D7BB78-22E3-4976-9FDB-33491E4A3869}" presName="node" presStyleLbl="node1" presStyleIdx="2" presStyleCnt="4" custScaleX="126843" custScaleY="7053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B4007DA-DCAE-41AA-8A27-9B633C2273FF}" type="pres">
      <dgm:prSet presAssocID="{3A30DB0D-0023-4BF9-A69B-1C539C70D464}" presName="sibTrans" presStyleCnt="0"/>
      <dgm:spPr/>
    </dgm:pt>
    <dgm:pt modelId="{8FA3FC64-D940-4F15-8698-6E29DC5F38E8}" type="pres">
      <dgm:prSet presAssocID="{7B4B8FE2-8AEC-4A8C-845C-5F2CFFE2E2D1}" presName="node" presStyleLbl="node1" presStyleIdx="3" presStyleCnt="4" custScaleX="126843" custScaleY="65988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D291FD65-D189-4D63-9628-AE8B64A3CCB1}" type="presOf" srcId="{7B4B8FE2-8AEC-4A8C-845C-5F2CFFE2E2D1}" destId="{8FA3FC64-D940-4F15-8698-6E29DC5F38E8}" srcOrd="0" destOrd="0" presId="urn:microsoft.com/office/officeart/2005/8/layout/default"/>
    <dgm:cxn modelId="{77A5D1CC-206B-4568-B3D3-311D72D67B10}" type="presOf" srcId="{A39A64FA-492E-4A0B-942B-12C3486BCC09}" destId="{D50F5D69-E053-463E-83EA-B9FD325E8850}" srcOrd="0" destOrd="0" presId="urn:microsoft.com/office/officeart/2005/8/layout/default"/>
    <dgm:cxn modelId="{207CA6BD-9BAC-404A-B250-CED5B7EC8F94}" type="presOf" srcId="{13606D0C-9539-40F0-80F3-10042204CE14}" destId="{7749BA96-9044-479A-B226-CABAC67CAE01}" srcOrd="0" destOrd="0" presId="urn:microsoft.com/office/officeart/2005/8/layout/default"/>
    <dgm:cxn modelId="{400DC0AC-ACE9-4813-AA22-6E94BA0B32CF}" type="presOf" srcId="{F4D7BB78-22E3-4976-9FDB-33491E4A3869}" destId="{3D25DEFE-8AB9-4169-A612-60DD25CC1AB8}" srcOrd="0" destOrd="0" presId="urn:microsoft.com/office/officeart/2005/8/layout/default"/>
    <dgm:cxn modelId="{DB002CE6-7A3E-47D2-B258-0EAC2BEFA76E}" srcId="{3EB8E6F5-21CC-4308-B341-D56B12684DA4}" destId="{A39A64FA-492E-4A0B-942B-12C3486BCC09}" srcOrd="1" destOrd="0" parTransId="{7C71BF25-1E7D-40B7-B6F7-A27C3629A668}" sibTransId="{AE27E474-7063-48FF-B9C9-7F0650FCC826}"/>
    <dgm:cxn modelId="{4D1C8293-7897-4246-A43F-702D2E37CD96}" srcId="{3EB8E6F5-21CC-4308-B341-D56B12684DA4}" destId="{7B4B8FE2-8AEC-4A8C-845C-5F2CFFE2E2D1}" srcOrd="3" destOrd="0" parTransId="{EF889098-4705-45A6-AD13-58F5A05911DD}" sibTransId="{917A6190-3F73-4A99-9C8C-410C692E0BC1}"/>
    <dgm:cxn modelId="{2CE1BFF9-00BE-46D4-9174-E90EE767302C}" srcId="{3EB8E6F5-21CC-4308-B341-D56B12684DA4}" destId="{F4D7BB78-22E3-4976-9FDB-33491E4A3869}" srcOrd="2" destOrd="0" parTransId="{018E6483-B22C-426F-8EC9-29C6A0D0FF53}" sibTransId="{3A30DB0D-0023-4BF9-A69B-1C539C70D464}"/>
    <dgm:cxn modelId="{4DE1ACB6-58F6-4C0C-8699-24EC2AF330DB}" srcId="{3EB8E6F5-21CC-4308-B341-D56B12684DA4}" destId="{13606D0C-9539-40F0-80F3-10042204CE14}" srcOrd="0" destOrd="0" parTransId="{600FE1AD-7743-4E0B-83E9-627A813E3034}" sibTransId="{BBDFC874-E64E-4541-813D-EE9C7F4C1FDC}"/>
    <dgm:cxn modelId="{3A66DD6D-1654-42E2-8AED-3D41FA0BA46E}" type="presOf" srcId="{3EB8E6F5-21CC-4308-B341-D56B12684DA4}" destId="{3DBC29EB-E186-45BC-B8CE-D33BDA50DFDA}" srcOrd="0" destOrd="0" presId="urn:microsoft.com/office/officeart/2005/8/layout/default"/>
    <dgm:cxn modelId="{3073261E-77D2-4EA4-9AAD-DFF95C545AE6}" type="presParOf" srcId="{3DBC29EB-E186-45BC-B8CE-D33BDA50DFDA}" destId="{7749BA96-9044-479A-B226-CABAC67CAE01}" srcOrd="0" destOrd="0" presId="urn:microsoft.com/office/officeart/2005/8/layout/default"/>
    <dgm:cxn modelId="{2B7C6F9F-5DDA-4BA1-9FA7-370AAB8BB41A}" type="presParOf" srcId="{3DBC29EB-E186-45BC-B8CE-D33BDA50DFDA}" destId="{DE80FFD9-319A-410D-B10B-84C4E54E1A81}" srcOrd="1" destOrd="0" presId="urn:microsoft.com/office/officeart/2005/8/layout/default"/>
    <dgm:cxn modelId="{702F5B77-5DCE-4DF3-B0ED-B92FCCF521F5}" type="presParOf" srcId="{3DBC29EB-E186-45BC-B8CE-D33BDA50DFDA}" destId="{D50F5D69-E053-463E-83EA-B9FD325E8850}" srcOrd="2" destOrd="0" presId="urn:microsoft.com/office/officeart/2005/8/layout/default"/>
    <dgm:cxn modelId="{5F083C45-91DE-4391-9C5B-20FCB1291C47}" type="presParOf" srcId="{3DBC29EB-E186-45BC-B8CE-D33BDA50DFDA}" destId="{C65FBD94-F8DB-4238-A316-CC29402EC0AE}" srcOrd="3" destOrd="0" presId="urn:microsoft.com/office/officeart/2005/8/layout/default"/>
    <dgm:cxn modelId="{CE789106-90B8-4B3C-AC07-8014D4C737DE}" type="presParOf" srcId="{3DBC29EB-E186-45BC-B8CE-D33BDA50DFDA}" destId="{3D25DEFE-8AB9-4169-A612-60DD25CC1AB8}" srcOrd="4" destOrd="0" presId="urn:microsoft.com/office/officeart/2005/8/layout/default"/>
    <dgm:cxn modelId="{269D004E-5336-4043-87B2-A04F317675AA}" type="presParOf" srcId="{3DBC29EB-E186-45BC-B8CE-D33BDA50DFDA}" destId="{DB4007DA-DCAE-41AA-8A27-9B633C2273FF}" srcOrd="5" destOrd="0" presId="urn:microsoft.com/office/officeart/2005/8/layout/default"/>
    <dgm:cxn modelId="{1B5A0162-3835-4DC3-B7A5-AE1F18FA9CF1}" type="presParOf" srcId="{3DBC29EB-E186-45BC-B8CE-D33BDA50DFDA}" destId="{8FA3FC64-D940-4F15-8698-6E29DC5F38E8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33F94A1-6F82-614F-90CC-C590AA0B4A63}" type="doc">
      <dgm:prSet loTypeId="urn:microsoft.com/office/officeart/2005/8/layout/default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83DE79AA-B2D5-084C-B3F6-175FA9D2B6A3}">
      <dgm:prSet phldrT="[Texto]" custT="1"/>
      <dgm:spPr/>
      <dgm:t>
        <a:bodyPr/>
        <a:lstStyle/>
        <a:p>
          <a:pPr algn="l"/>
          <a:r>
            <a:rPr lang="es-ES" sz="1800" b="0" dirty="0" smtClean="0">
              <a:latin typeface="Century Gothic"/>
              <a:cs typeface="Century Gothic"/>
            </a:rPr>
            <a:t>Es fundamental para recomponer el tejido social, avanzar en el desarrollo y hacer el tránsito hacia un escenario de Paz.</a:t>
          </a:r>
          <a:endParaRPr lang="es-ES" sz="1800" b="0" dirty="0">
            <a:latin typeface="Century Gothic"/>
            <a:cs typeface="Century Gothic"/>
          </a:endParaRPr>
        </a:p>
      </dgm:t>
    </dgm:pt>
    <dgm:pt modelId="{F59A5C29-D287-3148-A785-3381DEA7D0D1}" type="parTrans" cxnId="{77B9293F-DDDB-514F-8C43-0F2095C19EA0}">
      <dgm:prSet/>
      <dgm:spPr/>
      <dgm:t>
        <a:bodyPr/>
        <a:lstStyle/>
        <a:p>
          <a:endParaRPr lang="es-ES" sz="1800" b="0">
            <a:latin typeface="Century Gothic"/>
            <a:cs typeface="Century Gothic"/>
          </a:endParaRPr>
        </a:p>
      </dgm:t>
    </dgm:pt>
    <dgm:pt modelId="{D966EBF5-1C04-DF4E-835D-E57E82728D86}" type="sibTrans" cxnId="{77B9293F-DDDB-514F-8C43-0F2095C19EA0}">
      <dgm:prSet/>
      <dgm:spPr/>
      <dgm:t>
        <a:bodyPr/>
        <a:lstStyle/>
        <a:p>
          <a:endParaRPr lang="es-ES" sz="1800" b="0">
            <a:latin typeface="Century Gothic"/>
            <a:cs typeface="Century Gothic"/>
          </a:endParaRPr>
        </a:p>
      </dgm:t>
    </dgm:pt>
    <dgm:pt modelId="{9DA6F025-1C8C-9C48-8B33-AF9E22191A64}">
      <dgm:prSet phldrT="[Texto]" custT="1"/>
      <dgm:spPr/>
      <dgm:t>
        <a:bodyPr/>
        <a:lstStyle/>
        <a:p>
          <a:pPr algn="l"/>
          <a:r>
            <a:rPr lang="es-ES" sz="1800" b="0" dirty="0" smtClean="0">
              <a:latin typeface="Century Gothic"/>
              <a:cs typeface="Century Gothic"/>
            </a:rPr>
            <a:t>Conlleva responsabilidades de todos los niveles de gobierno y requiere de una </a:t>
          </a:r>
          <a:r>
            <a:rPr lang="es-ES" sz="1800" b="0" smtClean="0">
              <a:latin typeface="Century Gothic"/>
              <a:cs typeface="Century Gothic"/>
            </a:rPr>
            <a:t>articulación efectiva.</a:t>
          </a:r>
          <a:endParaRPr lang="es-ES" sz="1800" b="0" dirty="0">
            <a:latin typeface="Century Gothic"/>
            <a:cs typeface="Century Gothic"/>
          </a:endParaRPr>
        </a:p>
      </dgm:t>
    </dgm:pt>
    <dgm:pt modelId="{664D207A-396F-A744-ADB4-82B5F8AC56C8}" type="parTrans" cxnId="{B099CF0D-0B26-2840-AF7C-8D570353FC27}">
      <dgm:prSet/>
      <dgm:spPr/>
      <dgm:t>
        <a:bodyPr/>
        <a:lstStyle/>
        <a:p>
          <a:endParaRPr lang="es-ES" sz="1800" b="0">
            <a:latin typeface="Century Gothic"/>
            <a:cs typeface="Century Gothic"/>
          </a:endParaRPr>
        </a:p>
      </dgm:t>
    </dgm:pt>
    <dgm:pt modelId="{8ED49E04-2A0E-6D44-AA5F-C2D06DEAC800}" type="sibTrans" cxnId="{B099CF0D-0B26-2840-AF7C-8D570353FC27}">
      <dgm:prSet/>
      <dgm:spPr/>
      <dgm:t>
        <a:bodyPr/>
        <a:lstStyle/>
        <a:p>
          <a:endParaRPr lang="es-ES" sz="1800" b="0">
            <a:latin typeface="Century Gothic"/>
            <a:cs typeface="Century Gothic"/>
          </a:endParaRPr>
        </a:p>
      </dgm:t>
    </dgm:pt>
    <dgm:pt modelId="{02177A6C-68A3-EC41-82C9-D86DA87D8BAD}">
      <dgm:prSet phldrT="[Texto]" custT="1"/>
      <dgm:spPr/>
      <dgm:t>
        <a:bodyPr/>
        <a:lstStyle/>
        <a:p>
          <a:pPr algn="l"/>
          <a:r>
            <a:rPr lang="es-ES" sz="1800" b="0" dirty="0" smtClean="0">
              <a:latin typeface="Century Gothic"/>
              <a:cs typeface="Century Gothic"/>
            </a:rPr>
            <a:t>Los mandatarios salientes tuvieron una importante participación en el diseño e implementación de la Política, lo cual debe quedar plasmado en sus informes, rendición de cuentas  y en el proceso de empalme, para garantizar continuidad y ajustes requeridos.</a:t>
          </a:r>
          <a:endParaRPr lang="es-ES" sz="1800" b="0" dirty="0">
            <a:latin typeface="Century Gothic"/>
            <a:cs typeface="Century Gothic"/>
          </a:endParaRPr>
        </a:p>
      </dgm:t>
    </dgm:pt>
    <dgm:pt modelId="{22C3D13E-A0F0-1946-BA2D-FC7B46DF9EFC}" type="parTrans" cxnId="{C33479DD-8AAB-974A-8669-32CAC7A1AEE1}">
      <dgm:prSet/>
      <dgm:spPr/>
      <dgm:t>
        <a:bodyPr/>
        <a:lstStyle/>
        <a:p>
          <a:endParaRPr lang="es-ES" sz="1800" b="0">
            <a:latin typeface="Century Gothic"/>
            <a:cs typeface="Century Gothic"/>
          </a:endParaRPr>
        </a:p>
      </dgm:t>
    </dgm:pt>
    <dgm:pt modelId="{47DD2C14-E08E-9846-8D50-2ADD7D4BC11C}" type="sibTrans" cxnId="{C33479DD-8AAB-974A-8669-32CAC7A1AEE1}">
      <dgm:prSet/>
      <dgm:spPr/>
      <dgm:t>
        <a:bodyPr/>
        <a:lstStyle/>
        <a:p>
          <a:endParaRPr lang="es-ES" sz="1800" b="0">
            <a:latin typeface="Century Gothic"/>
            <a:cs typeface="Century Gothic"/>
          </a:endParaRPr>
        </a:p>
      </dgm:t>
    </dgm:pt>
    <dgm:pt modelId="{D77FA846-D2E0-7347-B422-8FDCB74044AA}">
      <dgm:prSet phldrT="[Texto]" custT="1"/>
      <dgm:spPr/>
      <dgm:t>
        <a:bodyPr/>
        <a:lstStyle/>
        <a:p>
          <a:pPr algn="l"/>
          <a:r>
            <a:rPr lang="es-ES" sz="1800" b="0" dirty="0" smtClean="0">
              <a:latin typeface="Century Gothic"/>
              <a:cs typeface="Century Gothic"/>
            </a:rPr>
            <a:t>Los gobernantes para el periodo 2016 - 2019 tienen la responsabilidad de asumir de manera integral y eficiente sus responsabilidades para garantizar el goce efectivo de las víctimas ubicadas en su territorio.</a:t>
          </a:r>
          <a:endParaRPr lang="es-ES" sz="1800" b="0" dirty="0">
            <a:latin typeface="Century Gothic"/>
            <a:cs typeface="Century Gothic"/>
          </a:endParaRPr>
        </a:p>
      </dgm:t>
    </dgm:pt>
    <dgm:pt modelId="{322DE24D-D6D3-0247-8FB9-001EB6FAA2DC}" type="parTrans" cxnId="{2A40CA8F-26A5-AB4B-B1F4-7C1CF83024E6}">
      <dgm:prSet/>
      <dgm:spPr/>
      <dgm:t>
        <a:bodyPr/>
        <a:lstStyle/>
        <a:p>
          <a:endParaRPr lang="es-ES" sz="1800" b="0">
            <a:latin typeface="Century Gothic"/>
            <a:cs typeface="Century Gothic"/>
          </a:endParaRPr>
        </a:p>
      </dgm:t>
    </dgm:pt>
    <dgm:pt modelId="{A9D4C77D-43F0-094A-B78F-6F814633E6BE}" type="sibTrans" cxnId="{2A40CA8F-26A5-AB4B-B1F4-7C1CF83024E6}">
      <dgm:prSet/>
      <dgm:spPr/>
      <dgm:t>
        <a:bodyPr/>
        <a:lstStyle/>
        <a:p>
          <a:endParaRPr lang="es-ES" sz="1800" b="0">
            <a:latin typeface="Century Gothic"/>
            <a:cs typeface="Century Gothic"/>
          </a:endParaRPr>
        </a:p>
      </dgm:t>
    </dgm:pt>
    <dgm:pt modelId="{988CF6C7-8C0A-CA44-9082-CED547C5ED69}">
      <dgm:prSet phldrT="[Texto]" custT="1"/>
      <dgm:spPr/>
      <dgm:t>
        <a:bodyPr/>
        <a:lstStyle/>
        <a:p>
          <a:pPr algn="l"/>
          <a:r>
            <a:rPr lang="es-ES" sz="1800" b="0" dirty="0" smtClean="0">
              <a:latin typeface="Century Gothic"/>
              <a:cs typeface="Century Gothic"/>
            </a:rPr>
            <a:t>El cumplimiento de las metas del PND en materia de atención a Víctimas requiere la gestión eficiente de las administraciones territoriales.</a:t>
          </a:r>
          <a:endParaRPr lang="es-ES" sz="1800" b="0" dirty="0">
            <a:latin typeface="Century Gothic"/>
            <a:cs typeface="Century Gothic"/>
          </a:endParaRPr>
        </a:p>
      </dgm:t>
    </dgm:pt>
    <dgm:pt modelId="{12005DF4-F05F-D447-8005-2FB4E35DEA6B}" type="parTrans" cxnId="{793AB6E4-0DBF-B84F-8E62-216721D5926B}">
      <dgm:prSet/>
      <dgm:spPr/>
      <dgm:t>
        <a:bodyPr/>
        <a:lstStyle/>
        <a:p>
          <a:endParaRPr lang="es-ES" sz="1800" b="0">
            <a:latin typeface="Century Gothic"/>
            <a:cs typeface="Century Gothic"/>
          </a:endParaRPr>
        </a:p>
      </dgm:t>
    </dgm:pt>
    <dgm:pt modelId="{D2F88265-1567-F745-91F8-AAF149B4BC08}" type="sibTrans" cxnId="{793AB6E4-0DBF-B84F-8E62-216721D5926B}">
      <dgm:prSet/>
      <dgm:spPr/>
      <dgm:t>
        <a:bodyPr/>
        <a:lstStyle/>
        <a:p>
          <a:endParaRPr lang="es-ES" sz="1800" b="0">
            <a:latin typeface="Century Gothic"/>
            <a:cs typeface="Century Gothic"/>
          </a:endParaRPr>
        </a:p>
      </dgm:t>
    </dgm:pt>
    <dgm:pt modelId="{A18361A1-74D0-46DF-9609-4B5D4294E03F}">
      <dgm:prSet phldrT="[Texto]" custT="1"/>
      <dgm:spPr/>
      <dgm:t>
        <a:bodyPr/>
        <a:lstStyle/>
        <a:p>
          <a:pPr algn="l"/>
          <a:r>
            <a:rPr lang="es-ES" sz="1800" b="0" dirty="0" smtClean="0">
              <a:latin typeface="Century Gothic"/>
              <a:cs typeface="Century Gothic"/>
            </a:rPr>
            <a:t>Se debe fortalecer y preparar a las ET para que implementen de manera efectiva la estrategia de corresponsabilidad.</a:t>
          </a:r>
          <a:endParaRPr lang="es-ES" sz="1800" b="0" dirty="0">
            <a:latin typeface="Century Gothic"/>
            <a:cs typeface="Century Gothic"/>
          </a:endParaRPr>
        </a:p>
      </dgm:t>
    </dgm:pt>
    <dgm:pt modelId="{4EF21EC7-2FCA-4D79-8F4F-47522ED5D055}" type="parTrans" cxnId="{36FCB728-21D6-41DC-BB14-B1D854A3A899}">
      <dgm:prSet/>
      <dgm:spPr/>
      <dgm:t>
        <a:bodyPr/>
        <a:lstStyle/>
        <a:p>
          <a:endParaRPr lang="es-CO" sz="1800" b="0">
            <a:latin typeface="Century Gothic"/>
            <a:cs typeface="Century Gothic"/>
          </a:endParaRPr>
        </a:p>
      </dgm:t>
    </dgm:pt>
    <dgm:pt modelId="{95E61F31-7558-4A6F-9FC5-06E59A1B808F}" type="sibTrans" cxnId="{36FCB728-21D6-41DC-BB14-B1D854A3A899}">
      <dgm:prSet/>
      <dgm:spPr/>
      <dgm:t>
        <a:bodyPr/>
        <a:lstStyle/>
        <a:p>
          <a:endParaRPr lang="es-CO" sz="1800" b="0">
            <a:latin typeface="Century Gothic"/>
            <a:cs typeface="Century Gothic"/>
          </a:endParaRPr>
        </a:p>
      </dgm:t>
    </dgm:pt>
    <dgm:pt modelId="{BB2CE279-6F73-4886-87CB-4C19DA541C0E}" type="pres">
      <dgm:prSet presAssocID="{833F94A1-6F82-614F-90CC-C590AA0B4A6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BB0D9869-2020-4880-AE02-F673B5F8E506}" type="pres">
      <dgm:prSet presAssocID="{83DE79AA-B2D5-084C-B3F6-175FA9D2B6A3}" presName="node" presStyleLbl="node1" presStyleIdx="0" presStyleCnt="6" custScaleY="130621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0138116-9514-429C-A2C8-2D4A1E24531F}" type="pres">
      <dgm:prSet presAssocID="{D966EBF5-1C04-DF4E-835D-E57E82728D86}" presName="sibTrans" presStyleCnt="0"/>
      <dgm:spPr/>
      <dgm:t>
        <a:bodyPr/>
        <a:lstStyle/>
        <a:p>
          <a:endParaRPr lang="es-CO"/>
        </a:p>
      </dgm:t>
    </dgm:pt>
    <dgm:pt modelId="{74480A97-5500-44FB-A83D-F394D012E6FA}" type="pres">
      <dgm:prSet presAssocID="{9DA6F025-1C8C-9C48-8B33-AF9E22191A64}" presName="node" presStyleLbl="node1" presStyleIdx="1" presStyleCnt="6" custScaleY="140309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C21C0738-B076-4980-9D14-D655B60E8095}" type="pres">
      <dgm:prSet presAssocID="{8ED49E04-2A0E-6D44-AA5F-C2D06DEAC800}" presName="sibTrans" presStyleCnt="0"/>
      <dgm:spPr/>
      <dgm:t>
        <a:bodyPr/>
        <a:lstStyle/>
        <a:p>
          <a:endParaRPr lang="es-CO"/>
        </a:p>
      </dgm:t>
    </dgm:pt>
    <dgm:pt modelId="{F4CA3E9A-9630-464C-9CDB-F862AE742989}" type="pres">
      <dgm:prSet presAssocID="{02177A6C-68A3-EC41-82C9-D86DA87D8BAD}" presName="node" presStyleLbl="node1" presStyleIdx="2" presStyleCnt="6" custScaleX="120997" custScaleY="17915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72DA8B47-44A0-4B1D-BB12-487E94DE7BAD}" type="pres">
      <dgm:prSet presAssocID="{47DD2C14-E08E-9846-8D50-2ADD7D4BC11C}" presName="sibTrans" presStyleCnt="0"/>
      <dgm:spPr/>
      <dgm:t>
        <a:bodyPr/>
        <a:lstStyle/>
        <a:p>
          <a:endParaRPr lang="es-CO"/>
        </a:p>
      </dgm:t>
    </dgm:pt>
    <dgm:pt modelId="{1AD4CBA4-32B7-4EC5-90DD-DBEB6D0807E3}" type="pres">
      <dgm:prSet presAssocID="{D77FA846-D2E0-7347-B422-8FDCB74044AA}" presName="node" presStyleLbl="node1" presStyleIdx="3" presStyleCnt="6" custScaleX="118585" custScaleY="143019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C98EF649-195B-4BD8-AD7A-64E42D616EE5}" type="pres">
      <dgm:prSet presAssocID="{A9D4C77D-43F0-094A-B78F-6F814633E6BE}" presName="sibTrans" presStyleCnt="0"/>
      <dgm:spPr/>
      <dgm:t>
        <a:bodyPr/>
        <a:lstStyle/>
        <a:p>
          <a:endParaRPr lang="es-CO"/>
        </a:p>
      </dgm:t>
    </dgm:pt>
    <dgm:pt modelId="{5B22F50C-7DBA-406C-B96B-D478F925D58F}" type="pres">
      <dgm:prSet presAssocID="{988CF6C7-8C0A-CA44-9082-CED547C5ED69}" presName="node" presStyleLbl="node1" presStyleIdx="4" presStyleCnt="6" custScaleY="128001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95AF062-CFB1-43B5-9517-D059368F3BF8}" type="pres">
      <dgm:prSet presAssocID="{D2F88265-1567-F745-91F8-AAF149B4BC08}" presName="sibTrans" presStyleCnt="0"/>
      <dgm:spPr/>
      <dgm:t>
        <a:bodyPr/>
        <a:lstStyle/>
        <a:p>
          <a:endParaRPr lang="es-CO"/>
        </a:p>
      </dgm:t>
    </dgm:pt>
    <dgm:pt modelId="{00566962-0422-43D3-AF97-A272AE85E903}" type="pres">
      <dgm:prSet presAssocID="{A18361A1-74D0-46DF-9609-4B5D4294E03F}" presName="node" presStyleLbl="node1" presStyleIdx="5" presStyleCnt="6" custScaleY="11831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BA458841-F14B-4EB4-A181-B8CF9C07C71F}" type="presOf" srcId="{9DA6F025-1C8C-9C48-8B33-AF9E22191A64}" destId="{74480A97-5500-44FB-A83D-F394D012E6FA}" srcOrd="0" destOrd="0" presId="urn:microsoft.com/office/officeart/2005/8/layout/default"/>
    <dgm:cxn modelId="{C33479DD-8AAB-974A-8669-32CAC7A1AEE1}" srcId="{833F94A1-6F82-614F-90CC-C590AA0B4A63}" destId="{02177A6C-68A3-EC41-82C9-D86DA87D8BAD}" srcOrd="2" destOrd="0" parTransId="{22C3D13E-A0F0-1946-BA2D-FC7B46DF9EFC}" sibTransId="{47DD2C14-E08E-9846-8D50-2ADD7D4BC11C}"/>
    <dgm:cxn modelId="{2A40CA8F-26A5-AB4B-B1F4-7C1CF83024E6}" srcId="{833F94A1-6F82-614F-90CC-C590AA0B4A63}" destId="{D77FA846-D2E0-7347-B422-8FDCB74044AA}" srcOrd="3" destOrd="0" parTransId="{322DE24D-D6D3-0247-8FB9-001EB6FAA2DC}" sibTransId="{A9D4C77D-43F0-094A-B78F-6F814633E6BE}"/>
    <dgm:cxn modelId="{4BD81884-CFFB-4830-8529-2745B822A968}" type="presOf" srcId="{D77FA846-D2E0-7347-B422-8FDCB74044AA}" destId="{1AD4CBA4-32B7-4EC5-90DD-DBEB6D0807E3}" srcOrd="0" destOrd="0" presId="urn:microsoft.com/office/officeart/2005/8/layout/default"/>
    <dgm:cxn modelId="{B099CF0D-0B26-2840-AF7C-8D570353FC27}" srcId="{833F94A1-6F82-614F-90CC-C590AA0B4A63}" destId="{9DA6F025-1C8C-9C48-8B33-AF9E22191A64}" srcOrd="1" destOrd="0" parTransId="{664D207A-396F-A744-ADB4-82B5F8AC56C8}" sibTransId="{8ED49E04-2A0E-6D44-AA5F-C2D06DEAC800}"/>
    <dgm:cxn modelId="{3206982A-F8EE-4E8D-9CE8-F60A4C9E042E}" type="presOf" srcId="{988CF6C7-8C0A-CA44-9082-CED547C5ED69}" destId="{5B22F50C-7DBA-406C-B96B-D478F925D58F}" srcOrd="0" destOrd="0" presId="urn:microsoft.com/office/officeart/2005/8/layout/default"/>
    <dgm:cxn modelId="{A24471B7-E561-4FF9-9D1F-988744340157}" type="presOf" srcId="{02177A6C-68A3-EC41-82C9-D86DA87D8BAD}" destId="{F4CA3E9A-9630-464C-9CDB-F862AE742989}" srcOrd="0" destOrd="0" presId="urn:microsoft.com/office/officeart/2005/8/layout/default"/>
    <dgm:cxn modelId="{BFDE4D2F-B959-4C02-8C6F-6BAD1C8CA588}" type="presOf" srcId="{A18361A1-74D0-46DF-9609-4B5D4294E03F}" destId="{00566962-0422-43D3-AF97-A272AE85E903}" srcOrd="0" destOrd="0" presId="urn:microsoft.com/office/officeart/2005/8/layout/default"/>
    <dgm:cxn modelId="{77B9293F-DDDB-514F-8C43-0F2095C19EA0}" srcId="{833F94A1-6F82-614F-90CC-C590AA0B4A63}" destId="{83DE79AA-B2D5-084C-B3F6-175FA9D2B6A3}" srcOrd="0" destOrd="0" parTransId="{F59A5C29-D287-3148-A785-3381DEA7D0D1}" sibTransId="{D966EBF5-1C04-DF4E-835D-E57E82728D86}"/>
    <dgm:cxn modelId="{179D91DD-AD8C-4AB0-947E-422DEBFF0BEC}" type="presOf" srcId="{83DE79AA-B2D5-084C-B3F6-175FA9D2B6A3}" destId="{BB0D9869-2020-4880-AE02-F673B5F8E506}" srcOrd="0" destOrd="0" presId="urn:microsoft.com/office/officeart/2005/8/layout/default"/>
    <dgm:cxn modelId="{793AB6E4-0DBF-B84F-8E62-216721D5926B}" srcId="{833F94A1-6F82-614F-90CC-C590AA0B4A63}" destId="{988CF6C7-8C0A-CA44-9082-CED547C5ED69}" srcOrd="4" destOrd="0" parTransId="{12005DF4-F05F-D447-8005-2FB4E35DEA6B}" sibTransId="{D2F88265-1567-F745-91F8-AAF149B4BC08}"/>
    <dgm:cxn modelId="{36FCB728-21D6-41DC-BB14-B1D854A3A899}" srcId="{833F94A1-6F82-614F-90CC-C590AA0B4A63}" destId="{A18361A1-74D0-46DF-9609-4B5D4294E03F}" srcOrd="5" destOrd="0" parTransId="{4EF21EC7-2FCA-4D79-8F4F-47522ED5D055}" sibTransId="{95E61F31-7558-4A6F-9FC5-06E59A1B808F}"/>
    <dgm:cxn modelId="{D4AC0E82-01C8-47F8-B28A-8BD523F2249F}" type="presOf" srcId="{833F94A1-6F82-614F-90CC-C590AA0B4A63}" destId="{BB2CE279-6F73-4886-87CB-4C19DA541C0E}" srcOrd="0" destOrd="0" presId="urn:microsoft.com/office/officeart/2005/8/layout/default"/>
    <dgm:cxn modelId="{C21A5EAF-E404-4592-B892-FCEEC05F151D}" type="presParOf" srcId="{BB2CE279-6F73-4886-87CB-4C19DA541C0E}" destId="{BB0D9869-2020-4880-AE02-F673B5F8E506}" srcOrd="0" destOrd="0" presId="urn:microsoft.com/office/officeart/2005/8/layout/default"/>
    <dgm:cxn modelId="{3ED48C7B-E1A6-4AC0-80D8-5311AE925043}" type="presParOf" srcId="{BB2CE279-6F73-4886-87CB-4C19DA541C0E}" destId="{F0138116-9514-429C-A2C8-2D4A1E24531F}" srcOrd="1" destOrd="0" presId="urn:microsoft.com/office/officeart/2005/8/layout/default"/>
    <dgm:cxn modelId="{3933BC0F-E3AC-42B9-A98E-CDD8A68CC399}" type="presParOf" srcId="{BB2CE279-6F73-4886-87CB-4C19DA541C0E}" destId="{74480A97-5500-44FB-A83D-F394D012E6FA}" srcOrd="2" destOrd="0" presId="urn:microsoft.com/office/officeart/2005/8/layout/default"/>
    <dgm:cxn modelId="{868BA9F1-61FE-4A83-96DD-9DCC1EE24F40}" type="presParOf" srcId="{BB2CE279-6F73-4886-87CB-4C19DA541C0E}" destId="{C21C0738-B076-4980-9D14-D655B60E8095}" srcOrd="3" destOrd="0" presId="urn:microsoft.com/office/officeart/2005/8/layout/default"/>
    <dgm:cxn modelId="{304AAFE3-E048-4221-A8FE-769CA76B7637}" type="presParOf" srcId="{BB2CE279-6F73-4886-87CB-4C19DA541C0E}" destId="{F4CA3E9A-9630-464C-9CDB-F862AE742989}" srcOrd="4" destOrd="0" presId="urn:microsoft.com/office/officeart/2005/8/layout/default"/>
    <dgm:cxn modelId="{BE979F58-CA6C-4AF8-87C2-32509AFF38C4}" type="presParOf" srcId="{BB2CE279-6F73-4886-87CB-4C19DA541C0E}" destId="{72DA8B47-44A0-4B1D-BB12-487E94DE7BAD}" srcOrd="5" destOrd="0" presId="urn:microsoft.com/office/officeart/2005/8/layout/default"/>
    <dgm:cxn modelId="{06DBCD04-380B-4440-A518-04ED58136191}" type="presParOf" srcId="{BB2CE279-6F73-4886-87CB-4C19DA541C0E}" destId="{1AD4CBA4-32B7-4EC5-90DD-DBEB6D0807E3}" srcOrd="6" destOrd="0" presId="urn:microsoft.com/office/officeart/2005/8/layout/default"/>
    <dgm:cxn modelId="{7A1C6A9C-BF9C-4761-BBAF-FEEC14D0577A}" type="presParOf" srcId="{BB2CE279-6F73-4886-87CB-4C19DA541C0E}" destId="{C98EF649-195B-4BD8-AD7A-64E42D616EE5}" srcOrd="7" destOrd="0" presId="urn:microsoft.com/office/officeart/2005/8/layout/default"/>
    <dgm:cxn modelId="{2CF9211B-FABE-4184-BF43-0136FD22CC86}" type="presParOf" srcId="{BB2CE279-6F73-4886-87CB-4C19DA541C0E}" destId="{5B22F50C-7DBA-406C-B96B-D478F925D58F}" srcOrd="8" destOrd="0" presId="urn:microsoft.com/office/officeart/2005/8/layout/default"/>
    <dgm:cxn modelId="{B828481D-03CB-4D86-A5EB-6C1A7D39E442}" type="presParOf" srcId="{BB2CE279-6F73-4886-87CB-4C19DA541C0E}" destId="{F95AF062-CFB1-43B5-9517-D059368F3BF8}" srcOrd="9" destOrd="0" presId="urn:microsoft.com/office/officeart/2005/8/layout/default"/>
    <dgm:cxn modelId="{13BD1388-7B33-47A0-BE20-F7FC7E2C351A}" type="presParOf" srcId="{BB2CE279-6F73-4886-87CB-4C19DA541C0E}" destId="{00566962-0422-43D3-AF97-A272AE85E903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5E0D68-3EA9-46A2-8684-56229C8882F5}">
      <dsp:nvSpPr>
        <dsp:cNvPr id="0" name=""/>
        <dsp:cNvSpPr/>
      </dsp:nvSpPr>
      <dsp:spPr>
        <a:xfrm>
          <a:off x="1201266" y="1587"/>
          <a:ext cx="3210222" cy="192613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3200" kern="1200" dirty="0" smtClean="0">
              <a:latin typeface="Century Gothic" panose="020B0502020202020204" pitchFamily="34" charset="0"/>
            </a:rPr>
            <a:t>¿Qué son?</a:t>
          </a:r>
          <a:endParaRPr lang="es-CO" sz="3200" kern="1200" dirty="0">
            <a:latin typeface="Century Gothic" panose="020B0502020202020204" pitchFamily="34" charset="0"/>
          </a:endParaRPr>
        </a:p>
      </dsp:txBody>
      <dsp:txXfrm>
        <a:off x="1201266" y="1587"/>
        <a:ext cx="3210222" cy="1926133"/>
      </dsp:txXfrm>
    </dsp:sp>
    <dsp:sp modelId="{8845D532-5A95-4220-8A1C-9DBE73745670}">
      <dsp:nvSpPr>
        <dsp:cNvPr id="0" name=""/>
        <dsp:cNvSpPr/>
      </dsp:nvSpPr>
      <dsp:spPr>
        <a:xfrm>
          <a:off x="4732511" y="1587"/>
          <a:ext cx="3210222" cy="192613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3200" kern="1200" dirty="0" smtClean="0">
              <a:latin typeface="Century Gothic" panose="020B0502020202020204" pitchFamily="34" charset="0"/>
            </a:rPr>
            <a:t>¿Para qué sirven?</a:t>
          </a:r>
          <a:endParaRPr lang="es-CO" sz="3200" kern="1200" dirty="0">
            <a:latin typeface="Century Gothic" panose="020B0502020202020204" pitchFamily="34" charset="0"/>
          </a:endParaRPr>
        </a:p>
      </dsp:txBody>
      <dsp:txXfrm>
        <a:off x="4732511" y="1587"/>
        <a:ext cx="3210222" cy="1926133"/>
      </dsp:txXfrm>
    </dsp:sp>
    <dsp:sp modelId="{47A78BC3-867C-4C13-BD8B-EC80950232C5}">
      <dsp:nvSpPr>
        <dsp:cNvPr id="0" name=""/>
        <dsp:cNvSpPr/>
      </dsp:nvSpPr>
      <dsp:spPr>
        <a:xfrm>
          <a:off x="2683442" y="2248743"/>
          <a:ext cx="3777115" cy="192613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3200" kern="1200" dirty="0" smtClean="0">
              <a:latin typeface="Century Gothic" panose="020B0502020202020204" pitchFamily="34" charset="0"/>
            </a:rPr>
            <a:t>¿Cuándo hay que presentarlos?</a:t>
          </a:r>
          <a:endParaRPr lang="es-CO" sz="3200" kern="1200" dirty="0">
            <a:latin typeface="Century Gothic" panose="020B0502020202020204" pitchFamily="34" charset="0"/>
          </a:endParaRPr>
        </a:p>
      </dsp:txBody>
      <dsp:txXfrm>
        <a:off x="2683442" y="2248743"/>
        <a:ext cx="3777115" cy="192613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FD1C58-122B-42ED-9EF7-A61048FFD5ED}">
      <dsp:nvSpPr>
        <dsp:cNvPr id="0" name=""/>
        <dsp:cNvSpPr/>
      </dsp:nvSpPr>
      <dsp:spPr>
        <a:xfrm>
          <a:off x="0" y="180442"/>
          <a:ext cx="8784976" cy="51665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3600" kern="1200" dirty="0" smtClean="0">
              <a:latin typeface="Century Gothic" panose="020B0502020202020204" pitchFamily="34" charset="0"/>
            </a:rPr>
            <a:t>Parte I. Detalle de los recursos</a:t>
          </a:r>
          <a:endParaRPr lang="es-CO" sz="3600" kern="1200" dirty="0">
            <a:latin typeface="Century Gothic" panose="020B0502020202020204" pitchFamily="34" charset="0"/>
          </a:endParaRPr>
        </a:p>
      </dsp:txBody>
      <dsp:txXfrm>
        <a:off x="25221" y="205663"/>
        <a:ext cx="8734534" cy="466215"/>
      </dsp:txXfrm>
    </dsp:sp>
    <dsp:sp modelId="{39B3E550-4B6A-4CDF-B839-DED353A1F7BC}">
      <dsp:nvSpPr>
        <dsp:cNvPr id="0" name=""/>
        <dsp:cNvSpPr/>
      </dsp:nvSpPr>
      <dsp:spPr>
        <a:xfrm>
          <a:off x="0" y="697099"/>
          <a:ext cx="8784976" cy="11034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8923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CO" sz="2400" kern="1200" dirty="0" smtClean="0">
              <a:latin typeface="Century Gothic" panose="020B0502020202020204" pitchFamily="34" charset="0"/>
            </a:rPr>
            <a:t>Planta de personal, estructura administrativa, inventario de bienes muebles e inmuebles, obras públicas, situación jurídica, reglamentos, entre otros.</a:t>
          </a:r>
          <a:endParaRPr lang="es-CO" sz="2400" kern="1200" dirty="0">
            <a:latin typeface="Century Gothic" panose="020B0502020202020204" pitchFamily="34" charset="0"/>
          </a:endParaRPr>
        </a:p>
      </dsp:txBody>
      <dsp:txXfrm>
        <a:off x="0" y="697099"/>
        <a:ext cx="8784976" cy="1103447"/>
      </dsp:txXfrm>
    </dsp:sp>
    <dsp:sp modelId="{3548DE74-AF51-484C-A11C-98A2210CEE0F}">
      <dsp:nvSpPr>
        <dsp:cNvPr id="0" name=""/>
        <dsp:cNvSpPr/>
      </dsp:nvSpPr>
      <dsp:spPr>
        <a:xfrm>
          <a:off x="0" y="1800546"/>
          <a:ext cx="8784976" cy="125210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3600" kern="1200" dirty="0" smtClean="0">
              <a:latin typeface="Century Gothic" panose="020B0502020202020204" pitchFamily="34" charset="0"/>
            </a:rPr>
            <a:t>Parte II. Documento estratégico sobre la gestión realizada</a:t>
          </a:r>
          <a:endParaRPr lang="es-CO" sz="3600" kern="1200" dirty="0">
            <a:latin typeface="Century Gothic" panose="020B0502020202020204" pitchFamily="34" charset="0"/>
          </a:endParaRPr>
        </a:p>
      </dsp:txBody>
      <dsp:txXfrm>
        <a:off x="61123" y="1861669"/>
        <a:ext cx="8662730" cy="1129863"/>
      </dsp:txXfrm>
    </dsp:sp>
    <dsp:sp modelId="{1BFD72B5-076F-491F-BD07-BF4463908049}">
      <dsp:nvSpPr>
        <dsp:cNvPr id="0" name=""/>
        <dsp:cNvSpPr/>
      </dsp:nvSpPr>
      <dsp:spPr>
        <a:xfrm>
          <a:off x="0" y="3052656"/>
          <a:ext cx="8784976" cy="18074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8923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CO" sz="2000" kern="1200" dirty="0" smtClean="0">
              <a:latin typeface="Century Gothic" panose="020B0502020202020204" pitchFamily="34" charset="0"/>
            </a:rPr>
            <a:t>Situación al inicio de la gestión.</a:t>
          </a:r>
          <a:endParaRPr lang="es-CO" sz="2000" kern="1200" dirty="0">
            <a:latin typeface="Century Gothic" panose="020B05020202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CO" sz="2000" kern="1200" dirty="0" smtClean="0">
              <a:latin typeface="Century Gothic" panose="020B0502020202020204" pitchFamily="34" charset="0"/>
            </a:rPr>
            <a:t>Actividades emprendidas.</a:t>
          </a:r>
          <a:endParaRPr lang="es-CO" sz="2000" kern="1200" dirty="0">
            <a:latin typeface="Century Gothic" panose="020B05020202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CO" sz="2000" kern="1200" dirty="0" smtClean="0">
              <a:latin typeface="Century Gothic" panose="020B0502020202020204" pitchFamily="34" charset="0"/>
            </a:rPr>
            <a:t>Resultados al término de la gestión.</a:t>
          </a:r>
          <a:endParaRPr lang="es-CO" sz="2000" kern="1200" dirty="0">
            <a:latin typeface="Century Gothic" panose="020B05020202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CO" sz="2000" kern="1200" dirty="0" smtClean="0">
              <a:latin typeface="Century Gothic" panose="020B0502020202020204" pitchFamily="34" charset="0"/>
            </a:rPr>
            <a:t>Identificación de problemáticas y riesgos.</a:t>
          </a:r>
          <a:endParaRPr lang="es-CO" sz="2000" kern="1200" dirty="0">
            <a:latin typeface="Century Gothic" panose="020B05020202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CO" sz="2000" kern="1200" dirty="0" smtClean="0">
              <a:latin typeface="Century Gothic" panose="020B0502020202020204" pitchFamily="34" charset="0"/>
            </a:rPr>
            <a:t>Factores de éxito.</a:t>
          </a:r>
          <a:endParaRPr lang="es-CO" sz="2000" kern="1200" dirty="0">
            <a:latin typeface="Century Gothic" panose="020B05020202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CO" sz="2000" kern="1200" dirty="0" smtClean="0">
              <a:latin typeface="Century Gothic" panose="020B0502020202020204" pitchFamily="34" charset="0"/>
            </a:rPr>
            <a:t>Recomendaciones.</a:t>
          </a:r>
          <a:endParaRPr lang="es-CO" sz="2000" kern="1200" dirty="0">
            <a:latin typeface="Century Gothic" panose="020B0502020202020204" pitchFamily="34" charset="0"/>
          </a:endParaRPr>
        </a:p>
      </dsp:txBody>
      <dsp:txXfrm>
        <a:off x="0" y="3052656"/>
        <a:ext cx="8784976" cy="180746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FD1C58-122B-42ED-9EF7-A61048FFD5ED}">
      <dsp:nvSpPr>
        <dsp:cNvPr id="0" name=""/>
        <dsp:cNvSpPr/>
      </dsp:nvSpPr>
      <dsp:spPr>
        <a:xfrm>
          <a:off x="0" y="4327"/>
          <a:ext cx="9217024" cy="41735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3200" kern="1200" dirty="0" smtClean="0">
              <a:latin typeface="Century Gothic" panose="020B0502020202020204" pitchFamily="34" charset="0"/>
            </a:rPr>
            <a:t>Parte I: Información General</a:t>
          </a:r>
          <a:endParaRPr lang="es-CO" sz="3200" kern="1200" dirty="0">
            <a:latin typeface="Century Gothic" panose="020B0502020202020204" pitchFamily="34" charset="0"/>
          </a:endParaRPr>
        </a:p>
      </dsp:txBody>
      <dsp:txXfrm>
        <a:off x="20374" y="24701"/>
        <a:ext cx="9176276" cy="376610"/>
      </dsp:txXfrm>
    </dsp:sp>
    <dsp:sp modelId="{39B3E550-4B6A-4CDF-B839-DED353A1F7BC}">
      <dsp:nvSpPr>
        <dsp:cNvPr id="0" name=""/>
        <dsp:cNvSpPr/>
      </dsp:nvSpPr>
      <dsp:spPr>
        <a:xfrm>
          <a:off x="0" y="421686"/>
          <a:ext cx="9217024" cy="2060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641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CO" sz="2000" kern="1200" dirty="0" smtClean="0">
              <a:latin typeface="Century Gothic" panose="020B0502020202020204" pitchFamily="34" charset="0"/>
            </a:rPr>
            <a:t>Información de Contexto</a:t>
          </a:r>
          <a:endParaRPr lang="es-CO" sz="2000" kern="1200" dirty="0">
            <a:latin typeface="Century Gothic" panose="020B0502020202020204" pitchFamily="34" charset="0"/>
          </a:endParaRP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CO" sz="2000" kern="1200" dirty="0" smtClean="0">
              <a:latin typeface="Century Gothic" panose="020B0502020202020204" pitchFamily="34" charset="0"/>
            </a:rPr>
            <a:t>Población</a:t>
          </a:r>
          <a:endParaRPr lang="es-CO" sz="2000" kern="1200" dirty="0">
            <a:latin typeface="Century Gothic" panose="020B0502020202020204" pitchFamily="34" charset="0"/>
          </a:endParaRP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CO" sz="2000" kern="1200" dirty="0" smtClean="0">
              <a:latin typeface="Century Gothic" panose="020B0502020202020204" pitchFamily="34" charset="0"/>
            </a:rPr>
            <a:t>Dinámica</a:t>
          </a:r>
          <a:endParaRPr lang="es-CO" sz="2000" kern="1200" dirty="0">
            <a:latin typeface="Century Gothic" panose="020B0502020202020204" pitchFamily="34" charset="0"/>
          </a:endParaRP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CO" sz="2000" kern="1200" dirty="0" smtClean="0">
              <a:latin typeface="Century Gothic" panose="020B0502020202020204" pitchFamily="34" charset="0"/>
            </a:rPr>
            <a:t>Hechos Victimizantes</a:t>
          </a:r>
          <a:endParaRPr lang="es-CO" sz="2000" kern="1200" dirty="0">
            <a:latin typeface="Century Gothic" panose="020B0502020202020204" pitchFamily="34" charset="0"/>
          </a:endParaRP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CO" sz="2000" kern="1200" dirty="0" smtClean="0">
              <a:latin typeface="Century Gothic" panose="020B0502020202020204" pitchFamily="34" charset="0"/>
            </a:rPr>
            <a:t>Factores de Riesgo</a:t>
          </a:r>
          <a:endParaRPr lang="es-CO" sz="2000" kern="1200" dirty="0">
            <a:latin typeface="Century Gothic" panose="020B05020202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CO" sz="2000" kern="1200" dirty="0" smtClean="0">
              <a:latin typeface="Century Gothic" panose="020B0502020202020204" pitchFamily="34" charset="0"/>
            </a:rPr>
            <a:t>Información Administrativa (Ejercicio)</a:t>
          </a:r>
          <a:endParaRPr lang="es-CO" sz="2000" kern="1200" dirty="0">
            <a:latin typeface="Century Gothic" panose="020B0502020202020204" pitchFamily="34" charset="0"/>
          </a:endParaRPr>
        </a:p>
      </dsp:txBody>
      <dsp:txXfrm>
        <a:off x="0" y="421686"/>
        <a:ext cx="9217024" cy="2060120"/>
      </dsp:txXfrm>
    </dsp:sp>
    <dsp:sp modelId="{3548DE74-AF51-484C-A11C-98A2210CEE0F}">
      <dsp:nvSpPr>
        <dsp:cNvPr id="0" name=""/>
        <dsp:cNvSpPr/>
      </dsp:nvSpPr>
      <dsp:spPr>
        <a:xfrm>
          <a:off x="0" y="2481806"/>
          <a:ext cx="9217024" cy="47433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3200" kern="1200" dirty="0" smtClean="0">
              <a:latin typeface="Century Gothic" panose="020B0502020202020204" pitchFamily="34" charset="0"/>
            </a:rPr>
            <a:t>Parte II. Documento estratégico (Ejercicio)</a:t>
          </a:r>
          <a:endParaRPr lang="es-CO" sz="3200" kern="1200" dirty="0">
            <a:latin typeface="Century Gothic" panose="020B0502020202020204" pitchFamily="34" charset="0"/>
          </a:endParaRPr>
        </a:p>
      </dsp:txBody>
      <dsp:txXfrm>
        <a:off x="23155" y="2504961"/>
        <a:ext cx="9170714" cy="428028"/>
      </dsp:txXfrm>
    </dsp:sp>
    <dsp:sp modelId="{1BFD72B5-076F-491F-BD07-BF4463908049}">
      <dsp:nvSpPr>
        <dsp:cNvPr id="0" name=""/>
        <dsp:cNvSpPr/>
      </dsp:nvSpPr>
      <dsp:spPr>
        <a:xfrm>
          <a:off x="0" y="2956145"/>
          <a:ext cx="9217024" cy="9314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641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CO" sz="1800" kern="1200" dirty="0" smtClean="0">
              <a:latin typeface="Century Gothic" panose="020B0502020202020204" pitchFamily="34" charset="0"/>
            </a:rPr>
            <a:t>Punto de Partida:</a:t>
          </a:r>
          <a:endParaRPr lang="es-CO" sz="1800" kern="1200" dirty="0">
            <a:latin typeface="Century Gothic" panose="020B0502020202020204" pitchFamily="34" charset="0"/>
          </a:endParaRP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CO" sz="1800" kern="1200" dirty="0" smtClean="0">
              <a:latin typeface="Century Gothic" panose="020B0502020202020204" pitchFamily="34" charset="0"/>
            </a:rPr>
            <a:t>Plan de Desarrollo 2012-2015 (Víctimas)</a:t>
          </a:r>
          <a:endParaRPr lang="es-CO" sz="1800" kern="1200" dirty="0">
            <a:latin typeface="Century Gothic" panose="020B0502020202020204" pitchFamily="34" charset="0"/>
          </a:endParaRP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CO" sz="1800" kern="1200" dirty="0" smtClean="0">
              <a:latin typeface="Century Gothic" panose="020B0502020202020204" pitchFamily="34" charset="0"/>
            </a:rPr>
            <a:t>Plan de Acción Territorial</a:t>
          </a:r>
          <a:endParaRPr lang="es-CO" sz="1800" kern="1200" dirty="0">
            <a:latin typeface="Century Gothic" panose="020B0502020202020204" pitchFamily="34" charset="0"/>
          </a:endParaRPr>
        </a:p>
      </dsp:txBody>
      <dsp:txXfrm>
        <a:off x="0" y="2956145"/>
        <a:ext cx="9217024" cy="931499"/>
      </dsp:txXfrm>
    </dsp:sp>
    <dsp:sp modelId="{9B3E8F1D-6E40-45B4-B97B-DD614E1D4605}">
      <dsp:nvSpPr>
        <dsp:cNvPr id="0" name=""/>
        <dsp:cNvSpPr/>
      </dsp:nvSpPr>
      <dsp:spPr>
        <a:xfrm>
          <a:off x="0" y="3887645"/>
          <a:ext cx="9217024" cy="39531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400" kern="1200" dirty="0" smtClean="0">
              <a:latin typeface="Century Gothic" panose="020B0502020202020204" pitchFamily="34" charset="0"/>
            </a:rPr>
            <a:t>Parte </a:t>
          </a:r>
          <a:r>
            <a:rPr lang="es-CO" sz="2400" kern="1200" dirty="0" smtClean="0">
              <a:latin typeface="Century Gothic" panose="020B0502020202020204" pitchFamily="34" charset="0"/>
            </a:rPr>
            <a:t>III</a:t>
          </a:r>
          <a:r>
            <a:rPr lang="es-CO" sz="2400" kern="1200" dirty="0" smtClean="0">
              <a:latin typeface="Century Gothic" panose="020B0502020202020204" pitchFamily="34" charset="0"/>
            </a:rPr>
            <a:t>. </a:t>
          </a:r>
          <a:r>
            <a:rPr lang="es-CO" sz="2400" kern="1200" dirty="0" smtClean="0">
              <a:latin typeface="Century Gothic" panose="020B0502020202020204" pitchFamily="34" charset="0"/>
            </a:rPr>
            <a:t>Conclusiones y Recomendaciones </a:t>
          </a:r>
          <a:r>
            <a:rPr lang="es-CO" sz="2400" kern="1200" dirty="0" smtClean="0">
              <a:latin typeface="Century Gothic" panose="020B0502020202020204" pitchFamily="34" charset="0"/>
            </a:rPr>
            <a:t>(Ejercicio)</a:t>
          </a:r>
          <a:endParaRPr lang="es-CO" sz="2400" kern="1200" dirty="0">
            <a:latin typeface="Century Gothic" panose="020B0502020202020204" pitchFamily="34" charset="0"/>
          </a:endParaRPr>
        </a:p>
      </dsp:txBody>
      <dsp:txXfrm>
        <a:off x="19298" y="3906943"/>
        <a:ext cx="9178428" cy="356717"/>
      </dsp:txXfrm>
    </dsp:sp>
    <dsp:sp modelId="{07664EB4-0FAD-4C60-9658-12EAD7BE1A06}">
      <dsp:nvSpPr>
        <dsp:cNvPr id="0" name=""/>
        <dsp:cNvSpPr/>
      </dsp:nvSpPr>
      <dsp:spPr>
        <a:xfrm>
          <a:off x="0" y="4282958"/>
          <a:ext cx="9217024" cy="13739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641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CO" sz="2000" kern="1200" dirty="0" smtClean="0">
              <a:latin typeface="Century Gothic" panose="020B0502020202020204" pitchFamily="34" charset="0"/>
            </a:rPr>
            <a:t>Principales metas</a:t>
          </a:r>
          <a:endParaRPr lang="es-CO" sz="2000" kern="1200" dirty="0">
            <a:latin typeface="Century Gothic" panose="020B05020202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CO" sz="2000" kern="1200" dirty="0" smtClean="0">
              <a:latin typeface="Century Gothic" panose="020B0502020202020204" pitchFamily="34" charset="0"/>
            </a:rPr>
            <a:t>Políticas y programas que deben continuar</a:t>
          </a:r>
          <a:endParaRPr lang="es-CO" sz="2000" kern="1200" dirty="0">
            <a:latin typeface="Century Gothic" panose="020B05020202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CO" sz="2000" kern="1200" dirty="0" smtClean="0">
              <a:latin typeface="Century Gothic" panose="020B0502020202020204" pitchFamily="34" charset="0"/>
            </a:rPr>
            <a:t>Dificultades</a:t>
          </a:r>
          <a:endParaRPr lang="es-CO" sz="2000" kern="1200" dirty="0">
            <a:latin typeface="Century Gothic" panose="020B05020202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CO" sz="2000" kern="1200" dirty="0" smtClean="0">
              <a:latin typeface="Century Gothic" panose="020B0502020202020204" pitchFamily="34" charset="0"/>
            </a:rPr>
            <a:t>Principales recomendaciones</a:t>
          </a:r>
          <a:endParaRPr lang="es-CO" sz="2000" kern="1200" dirty="0">
            <a:latin typeface="Century Gothic" panose="020B0502020202020204" pitchFamily="34" charset="0"/>
          </a:endParaRPr>
        </a:p>
      </dsp:txBody>
      <dsp:txXfrm>
        <a:off x="0" y="4282958"/>
        <a:ext cx="9217024" cy="137396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476A8C-4978-48A8-9C26-FBDECC29E774}">
      <dsp:nvSpPr>
        <dsp:cNvPr id="0" name=""/>
        <dsp:cNvSpPr/>
      </dsp:nvSpPr>
      <dsp:spPr>
        <a:xfrm>
          <a:off x="0" y="1424"/>
          <a:ext cx="7992888" cy="78501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800" kern="1200" dirty="0" smtClean="0">
              <a:latin typeface="Century Gothic"/>
              <a:cs typeface="Century Gothic"/>
            </a:rPr>
            <a:t>Diagnóstico.</a:t>
          </a:r>
          <a:endParaRPr lang="es-CO" sz="2800" kern="1200" dirty="0">
            <a:latin typeface="Century Gothic"/>
            <a:cs typeface="Century Gothic"/>
          </a:endParaRPr>
        </a:p>
      </dsp:txBody>
      <dsp:txXfrm>
        <a:off x="38321" y="39745"/>
        <a:ext cx="7916246" cy="708374"/>
      </dsp:txXfrm>
    </dsp:sp>
    <dsp:sp modelId="{F5A9E797-4B74-474C-A89F-464F129AFCF9}">
      <dsp:nvSpPr>
        <dsp:cNvPr id="0" name=""/>
        <dsp:cNvSpPr/>
      </dsp:nvSpPr>
      <dsp:spPr>
        <a:xfrm>
          <a:off x="0" y="798239"/>
          <a:ext cx="7992888" cy="128575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800" kern="1200" dirty="0" smtClean="0">
              <a:latin typeface="Century Gothic"/>
              <a:cs typeface="Century Gothic"/>
            </a:rPr>
            <a:t>Programas adelantados por competencia exclusiva de la ET o compartida con el Gobierno Nacional.</a:t>
          </a:r>
          <a:endParaRPr lang="es-CO" sz="2800" kern="1200" dirty="0">
            <a:latin typeface="Century Gothic"/>
            <a:cs typeface="Century Gothic"/>
          </a:endParaRPr>
        </a:p>
      </dsp:txBody>
      <dsp:txXfrm>
        <a:off x="62765" y="861004"/>
        <a:ext cx="7867358" cy="1160223"/>
      </dsp:txXfrm>
    </dsp:sp>
    <dsp:sp modelId="{84EE99F0-724F-4695-8C18-88872B484990}">
      <dsp:nvSpPr>
        <dsp:cNvPr id="0" name=""/>
        <dsp:cNvSpPr/>
      </dsp:nvSpPr>
      <dsp:spPr>
        <a:xfrm>
          <a:off x="0" y="2095790"/>
          <a:ext cx="7992888" cy="128575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800" kern="1200" dirty="0" smtClean="0">
              <a:latin typeface="Century Gothic"/>
              <a:cs typeface="Century Gothic"/>
            </a:rPr>
            <a:t>Programas de responsabilidad del Gobierno Nacional.</a:t>
          </a:r>
          <a:endParaRPr lang="es-CO" sz="2800" kern="1200" dirty="0">
            <a:latin typeface="Century Gothic"/>
            <a:cs typeface="Century Gothic"/>
          </a:endParaRPr>
        </a:p>
      </dsp:txBody>
      <dsp:txXfrm>
        <a:off x="62765" y="2158555"/>
        <a:ext cx="7867358" cy="1160223"/>
      </dsp:txXfrm>
    </dsp:sp>
    <dsp:sp modelId="{C8ED9FB9-0A61-4F52-A69D-2E3DC24673AF}">
      <dsp:nvSpPr>
        <dsp:cNvPr id="0" name=""/>
        <dsp:cNvSpPr/>
      </dsp:nvSpPr>
      <dsp:spPr>
        <a:xfrm>
          <a:off x="0" y="3393342"/>
          <a:ext cx="7992888" cy="128575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800" kern="1200" dirty="0" smtClean="0">
              <a:latin typeface="Century Gothic"/>
              <a:cs typeface="Century Gothic"/>
            </a:rPr>
            <a:t>Atención diferencial a grupos poblacionales</a:t>
          </a:r>
          <a:endParaRPr lang="es-CO" sz="2800" kern="1200" dirty="0">
            <a:latin typeface="Century Gothic"/>
            <a:cs typeface="Century Gothic"/>
          </a:endParaRPr>
        </a:p>
      </dsp:txBody>
      <dsp:txXfrm>
        <a:off x="62765" y="3456107"/>
        <a:ext cx="7867358" cy="116022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2228C6-8725-0849-A985-C498658E9E92}">
      <dsp:nvSpPr>
        <dsp:cNvPr id="0" name=""/>
        <dsp:cNvSpPr/>
      </dsp:nvSpPr>
      <dsp:spPr>
        <a:xfrm>
          <a:off x="555066" y="717"/>
          <a:ext cx="3654687" cy="219281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800" kern="1200" smtClean="0">
              <a:latin typeface="Century Gothic" panose="020B0502020202020204" pitchFamily="34" charset="0"/>
            </a:rPr>
            <a:t>¿Cuáles son los principales insumos para producir el informe?</a:t>
          </a:r>
          <a:endParaRPr lang="es-ES" sz="2800" kern="1200"/>
        </a:p>
      </dsp:txBody>
      <dsp:txXfrm>
        <a:off x="555066" y="717"/>
        <a:ext cx="3654687" cy="2192812"/>
      </dsp:txXfrm>
    </dsp:sp>
    <dsp:sp modelId="{BF690AA4-0C4B-4142-851A-6A1F438800C5}">
      <dsp:nvSpPr>
        <dsp:cNvPr id="0" name=""/>
        <dsp:cNvSpPr/>
      </dsp:nvSpPr>
      <dsp:spPr>
        <a:xfrm>
          <a:off x="4575222" y="717"/>
          <a:ext cx="3654687" cy="219281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800" kern="1200" smtClean="0">
              <a:latin typeface="Century Gothic" panose="020B0502020202020204" pitchFamily="34" charset="0"/>
            </a:rPr>
            <a:t>¿Cómo organizar a la administración para producir el capítulo de víctimas?</a:t>
          </a:r>
          <a:endParaRPr lang="es-CO" sz="2800" kern="1200" dirty="0" smtClean="0">
            <a:latin typeface="Century Gothic" panose="020B0502020202020204" pitchFamily="34" charset="0"/>
          </a:endParaRPr>
        </a:p>
      </dsp:txBody>
      <dsp:txXfrm>
        <a:off x="4575222" y="717"/>
        <a:ext cx="3654687" cy="2192812"/>
      </dsp:txXfrm>
    </dsp:sp>
    <dsp:sp modelId="{86D5FAB5-0315-3B47-9406-A128D8E7E7BE}">
      <dsp:nvSpPr>
        <dsp:cNvPr id="0" name=""/>
        <dsp:cNvSpPr/>
      </dsp:nvSpPr>
      <dsp:spPr>
        <a:xfrm>
          <a:off x="2565144" y="2558998"/>
          <a:ext cx="3654687" cy="219281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800" kern="1200" dirty="0" smtClean="0">
              <a:latin typeface="Century Gothic" panose="020B0502020202020204" pitchFamily="34" charset="0"/>
            </a:rPr>
            <a:t>¿Con cuáles dependencias se debe coordinar?</a:t>
          </a:r>
        </a:p>
      </dsp:txBody>
      <dsp:txXfrm>
        <a:off x="2565144" y="2558998"/>
        <a:ext cx="3654687" cy="2192812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05299A-110F-6349-98E4-E13F96482A93}">
      <dsp:nvSpPr>
        <dsp:cNvPr id="0" name=""/>
        <dsp:cNvSpPr/>
      </dsp:nvSpPr>
      <dsp:spPr>
        <a:xfrm>
          <a:off x="2241798" y="0"/>
          <a:ext cx="4350862" cy="205897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400" kern="1200" smtClean="0">
              <a:latin typeface="Century Gothic" panose="020B0502020202020204" pitchFamily="34" charset="0"/>
            </a:rPr>
            <a:t>¿Qué considera fundamental que la nueva administración deba conocer de la política de víctimas? ¿Cuál es el papel del enlace en el proceso?</a:t>
          </a:r>
          <a:endParaRPr lang="es-ES" sz="2400" kern="1200"/>
        </a:p>
      </dsp:txBody>
      <dsp:txXfrm>
        <a:off x="2241798" y="0"/>
        <a:ext cx="4350862" cy="2058978"/>
      </dsp:txXfrm>
    </dsp:sp>
    <dsp:sp modelId="{CF2F95A7-E61A-5B4E-A0CD-C4D8D26A4B0B}">
      <dsp:nvSpPr>
        <dsp:cNvPr id="0" name=""/>
        <dsp:cNvSpPr/>
      </dsp:nvSpPr>
      <dsp:spPr>
        <a:xfrm>
          <a:off x="216021" y="2403829"/>
          <a:ext cx="4201208" cy="205897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400" kern="1200" dirty="0" smtClean="0">
              <a:latin typeface="Century Gothic" panose="020B0502020202020204" pitchFamily="34" charset="0"/>
            </a:rPr>
            <a:t>¿Cómo posicionar el tema de víctimas para lograr mayor compromiso? ¿Cuál es el reto de la administración entrante?</a:t>
          </a:r>
        </a:p>
      </dsp:txBody>
      <dsp:txXfrm>
        <a:off x="216021" y="2403829"/>
        <a:ext cx="4201208" cy="2058978"/>
      </dsp:txXfrm>
    </dsp:sp>
    <dsp:sp modelId="{5D55710B-2425-404C-8DB2-7A86A82B114F}">
      <dsp:nvSpPr>
        <dsp:cNvPr id="0" name=""/>
        <dsp:cNvSpPr/>
      </dsp:nvSpPr>
      <dsp:spPr>
        <a:xfrm>
          <a:off x="4760393" y="2403829"/>
          <a:ext cx="3808561" cy="2058978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400" kern="1200" dirty="0" smtClean="0">
              <a:latin typeface="Century Gothic" panose="020B0502020202020204" pitchFamily="34" charset="0"/>
            </a:rPr>
            <a:t>Si usted fuera a asumir el cargo: ¿Qué información debería conocer?</a:t>
          </a:r>
        </a:p>
      </dsp:txBody>
      <dsp:txXfrm>
        <a:off x="4760393" y="2403829"/>
        <a:ext cx="3808561" cy="2058978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FDF673-98BA-2943-B823-971D8E4BADA7}">
      <dsp:nvSpPr>
        <dsp:cNvPr id="0" name=""/>
        <dsp:cNvSpPr/>
      </dsp:nvSpPr>
      <dsp:spPr>
        <a:xfrm>
          <a:off x="-5862135" y="-897147"/>
          <a:ext cx="6978870" cy="6978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FF72FD-7315-9440-A0B7-809903A584C6}">
      <dsp:nvSpPr>
        <dsp:cNvPr id="0" name=""/>
        <dsp:cNvSpPr/>
      </dsp:nvSpPr>
      <dsp:spPr>
        <a:xfrm>
          <a:off x="584519" y="514656"/>
          <a:ext cx="8055563" cy="56546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3091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kern="1200" smtClean="0">
              <a:latin typeface="Century Gothic" panose="020B0502020202020204" pitchFamily="34" charset="0"/>
            </a:rPr>
            <a:t>Determinar el equipo encargado de consolidar y preparar la información.</a:t>
          </a:r>
          <a:endParaRPr lang="es-ES" sz="2000" kern="1200"/>
        </a:p>
      </dsp:txBody>
      <dsp:txXfrm>
        <a:off x="584519" y="514656"/>
        <a:ext cx="8055563" cy="565463"/>
      </dsp:txXfrm>
    </dsp:sp>
    <dsp:sp modelId="{CE3B3CEE-00A8-534D-AC3D-9EFDE24CE7B1}">
      <dsp:nvSpPr>
        <dsp:cNvPr id="0" name=""/>
        <dsp:cNvSpPr/>
      </dsp:nvSpPr>
      <dsp:spPr>
        <a:xfrm>
          <a:off x="86022" y="298890"/>
          <a:ext cx="996993" cy="9969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DAED51-D0DC-CF4D-BBDE-0E8E0A25E6E7}">
      <dsp:nvSpPr>
        <dsp:cNvPr id="0" name=""/>
        <dsp:cNvSpPr/>
      </dsp:nvSpPr>
      <dsp:spPr>
        <a:xfrm>
          <a:off x="1041798" y="1683719"/>
          <a:ext cx="7598284" cy="620537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3091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kern="1200" smtClean="0">
              <a:latin typeface="Century Gothic" panose="020B0502020202020204" pitchFamily="34" charset="0"/>
            </a:rPr>
            <a:t>Adelantar una* reunión especifica  para el tema de victimas en la agenda de  empalme. </a:t>
          </a:r>
          <a:endParaRPr lang="es-CO" sz="2000" kern="1200" dirty="0">
            <a:latin typeface="Century Gothic" panose="020B0502020202020204" pitchFamily="34" charset="0"/>
          </a:endParaRPr>
        </a:p>
      </dsp:txBody>
      <dsp:txXfrm>
        <a:off x="1041798" y="1683719"/>
        <a:ext cx="7598284" cy="620537"/>
      </dsp:txXfrm>
    </dsp:sp>
    <dsp:sp modelId="{B95C4B31-49AB-1346-BB38-5C68CAF76429}">
      <dsp:nvSpPr>
        <dsp:cNvPr id="0" name=""/>
        <dsp:cNvSpPr/>
      </dsp:nvSpPr>
      <dsp:spPr>
        <a:xfrm>
          <a:off x="543301" y="1495490"/>
          <a:ext cx="996993" cy="9969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19DD03-C2AB-9D4E-884B-F1F9BC194881}">
      <dsp:nvSpPr>
        <dsp:cNvPr id="0" name=""/>
        <dsp:cNvSpPr/>
      </dsp:nvSpPr>
      <dsp:spPr>
        <a:xfrm>
          <a:off x="1041798" y="2664298"/>
          <a:ext cx="7598284" cy="1052578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3091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kern="1200" dirty="0" smtClean="0">
              <a:latin typeface="Century Gothic" panose="020B0502020202020204" pitchFamily="34" charset="0"/>
            </a:rPr>
            <a:t>Preparar al mandatario saliente para la presentación estratégica y ejecutiva de los principales aspectos de la política de víctimas en el territorio.</a:t>
          </a:r>
          <a:endParaRPr lang="es-CO" sz="2000" kern="1200" dirty="0">
            <a:latin typeface="Century Gothic" panose="020B0502020202020204" pitchFamily="34" charset="0"/>
          </a:endParaRPr>
        </a:p>
      </dsp:txBody>
      <dsp:txXfrm>
        <a:off x="1041798" y="2664298"/>
        <a:ext cx="7598284" cy="1052578"/>
      </dsp:txXfrm>
    </dsp:sp>
    <dsp:sp modelId="{C2D62C75-3868-6645-BDE9-8909962F066E}">
      <dsp:nvSpPr>
        <dsp:cNvPr id="0" name=""/>
        <dsp:cNvSpPr/>
      </dsp:nvSpPr>
      <dsp:spPr>
        <a:xfrm>
          <a:off x="543301" y="2692091"/>
          <a:ext cx="996993" cy="9969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73F0F6-8936-CC48-A6B3-7AA1147ED51C}">
      <dsp:nvSpPr>
        <dsp:cNvPr id="0" name=""/>
        <dsp:cNvSpPr/>
      </dsp:nvSpPr>
      <dsp:spPr>
        <a:xfrm>
          <a:off x="584519" y="3816425"/>
          <a:ext cx="8055563" cy="114152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3091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kern="1200" dirty="0" smtClean="0">
              <a:latin typeface="Century Gothic" panose="020B0502020202020204" pitchFamily="34" charset="0"/>
            </a:rPr>
            <a:t>Garantizar que en el cronograma de reuniones de empalme se incluyan las que sean necesaria para desarrollar la política de víctimas en sus diferentes componentes.</a:t>
          </a:r>
          <a:endParaRPr lang="es-CO" sz="2000" kern="1200" dirty="0">
            <a:latin typeface="Century Gothic" panose="020B0502020202020204" pitchFamily="34" charset="0"/>
          </a:endParaRPr>
        </a:p>
      </dsp:txBody>
      <dsp:txXfrm>
        <a:off x="584519" y="3816425"/>
        <a:ext cx="8055563" cy="1141526"/>
      </dsp:txXfrm>
    </dsp:sp>
    <dsp:sp modelId="{D9F902B5-1F7A-5A4B-A321-7FB37CB81210}">
      <dsp:nvSpPr>
        <dsp:cNvPr id="0" name=""/>
        <dsp:cNvSpPr/>
      </dsp:nvSpPr>
      <dsp:spPr>
        <a:xfrm>
          <a:off x="86022" y="3888691"/>
          <a:ext cx="996993" cy="9969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FDF673-98BA-2943-B823-971D8E4BADA7}">
      <dsp:nvSpPr>
        <dsp:cNvPr id="0" name=""/>
        <dsp:cNvSpPr/>
      </dsp:nvSpPr>
      <dsp:spPr>
        <a:xfrm>
          <a:off x="-5862135" y="-897147"/>
          <a:ext cx="6978870" cy="6978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FF72FD-7315-9440-A0B7-809903A584C6}">
      <dsp:nvSpPr>
        <dsp:cNvPr id="0" name=""/>
        <dsp:cNvSpPr/>
      </dsp:nvSpPr>
      <dsp:spPr>
        <a:xfrm>
          <a:off x="584519" y="288031"/>
          <a:ext cx="8055563" cy="101871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3091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400" kern="1200" dirty="0" smtClean="0">
              <a:latin typeface="Century Gothic" panose="020B0502020202020204" pitchFamily="34" charset="0"/>
            </a:rPr>
            <a:t>Establecer fecha y desarrollar logística para reunión ampliada con el Comité de Justicia Transicional y los subcomités.</a:t>
          </a:r>
          <a:endParaRPr lang="es-ES" sz="2400" kern="1200" dirty="0"/>
        </a:p>
      </dsp:txBody>
      <dsp:txXfrm>
        <a:off x="584519" y="288031"/>
        <a:ext cx="8055563" cy="1018712"/>
      </dsp:txXfrm>
    </dsp:sp>
    <dsp:sp modelId="{CE3B3CEE-00A8-534D-AC3D-9EFDE24CE7B1}">
      <dsp:nvSpPr>
        <dsp:cNvPr id="0" name=""/>
        <dsp:cNvSpPr/>
      </dsp:nvSpPr>
      <dsp:spPr>
        <a:xfrm>
          <a:off x="86022" y="298890"/>
          <a:ext cx="996993" cy="9969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20FC04-E2ED-9C4F-9D13-A87B68E7633A}">
      <dsp:nvSpPr>
        <dsp:cNvPr id="0" name=""/>
        <dsp:cNvSpPr/>
      </dsp:nvSpPr>
      <dsp:spPr>
        <a:xfrm>
          <a:off x="1041798" y="1595190"/>
          <a:ext cx="7598284" cy="79759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3091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smtClean="0">
              <a:latin typeface="Century Gothic" panose="020B0502020202020204" pitchFamily="34" charset="0"/>
            </a:rPr>
            <a:t>Enviar la información detallada al equipo definido por el mandatario electo para que la pueda revisarla y analizarla antes de las reuniones especificas.</a:t>
          </a:r>
          <a:endParaRPr lang="es-ES" sz="1800" kern="1200" dirty="0" smtClean="0">
            <a:latin typeface="Century Gothic" panose="020B0502020202020204" pitchFamily="34" charset="0"/>
          </a:endParaRPr>
        </a:p>
      </dsp:txBody>
      <dsp:txXfrm>
        <a:off x="1041798" y="1595190"/>
        <a:ext cx="7598284" cy="797595"/>
      </dsp:txXfrm>
    </dsp:sp>
    <dsp:sp modelId="{1F79A59A-790A-7B49-AEC5-041CE8F24C5A}">
      <dsp:nvSpPr>
        <dsp:cNvPr id="0" name=""/>
        <dsp:cNvSpPr/>
      </dsp:nvSpPr>
      <dsp:spPr>
        <a:xfrm>
          <a:off x="543301" y="1495490"/>
          <a:ext cx="996993" cy="9969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CC5666-6AE6-A549-B823-B70F508D86B9}">
      <dsp:nvSpPr>
        <dsp:cNvPr id="0" name=""/>
        <dsp:cNvSpPr/>
      </dsp:nvSpPr>
      <dsp:spPr>
        <a:xfrm>
          <a:off x="1041798" y="2791790"/>
          <a:ext cx="7598284" cy="797595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3091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smtClean="0">
              <a:latin typeface="Century Gothic" panose="020B0502020202020204" pitchFamily="34" charset="0"/>
            </a:rPr>
            <a:t>Asegurar que el nuevo mandatario solicite la asignación de usuarios y contraseñas para herramientas de seguimiento y gestión de la política (RUSICST, VIVANTO, TABLERO PAT).</a:t>
          </a:r>
          <a:endParaRPr lang="es-ES" sz="1800" kern="1200" dirty="0" smtClean="0">
            <a:latin typeface="Century Gothic" panose="020B0502020202020204" pitchFamily="34" charset="0"/>
          </a:endParaRPr>
        </a:p>
      </dsp:txBody>
      <dsp:txXfrm>
        <a:off x="1041798" y="2791790"/>
        <a:ext cx="7598284" cy="797595"/>
      </dsp:txXfrm>
    </dsp:sp>
    <dsp:sp modelId="{DC5A730B-58BA-F241-88AB-00AF7D6672D0}">
      <dsp:nvSpPr>
        <dsp:cNvPr id="0" name=""/>
        <dsp:cNvSpPr/>
      </dsp:nvSpPr>
      <dsp:spPr>
        <a:xfrm>
          <a:off x="543301" y="2692091"/>
          <a:ext cx="996993" cy="9969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74072F-FCF3-2D45-BD49-69A98018C1B0}">
      <dsp:nvSpPr>
        <dsp:cNvPr id="0" name=""/>
        <dsp:cNvSpPr/>
      </dsp:nvSpPr>
      <dsp:spPr>
        <a:xfrm>
          <a:off x="584519" y="3988390"/>
          <a:ext cx="8055563" cy="797595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3091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smtClean="0">
              <a:latin typeface="Century Gothic" panose="020B0502020202020204" pitchFamily="34" charset="0"/>
            </a:rPr>
            <a:t>Complementar el informe de acuerdo con las solicitudes del equipo de empalme y dejarlo listo para su entrega final.</a:t>
          </a:r>
          <a:endParaRPr lang="es-ES" sz="1800" kern="1200" dirty="0">
            <a:latin typeface="Century Gothic" panose="020B0502020202020204" pitchFamily="34" charset="0"/>
          </a:endParaRPr>
        </a:p>
      </dsp:txBody>
      <dsp:txXfrm>
        <a:off x="584519" y="3988390"/>
        <a:ext cx="8055563" cy="797595"/>
      </dsp:txXfrm>
    </dsp:sp>
    <dsp:sp modelId="{7E024241-47D6-0E44-88C4-0FD2F827DD94}">
      <dsp:nvSpPr>
        <dsp:cNvPr id="0" name=""/>
        <dsp:cNvSpPr/>
      </dsp:nvSpPr>
      <dsp:spPr>
        <a:xfrm>
          <a:off x="86022" y="3888691"/>
          <a:ext cx="996993" cy="9969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FD1C58-122B-42ED-9EF7-A61048FFD5ED}">
      <dsp:nvSpPr>
        <dsp:cNvPr id="0" name=""/>
        <dsp:cNvSpPr/>
      </dsp:nvSpPr>
      <dsp:spPr>
        <a:xfrm>
          <a:off x="0" y="15500"/>
          <a:ext cx="8424936" cy="6926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800" kern="1200" dirty="0" smtClean="0">
              <a:latin typeface="Century Gothic" panose="020B0502020202020204" pitchFamily="34" charset="0"/>
            </a:rPr>
            <a:t>¿Qué es el Informe de Gestión?</a:t>
          </a:r>
          <a:endParaRPr lang="es-CO" sz="2800" kern="1200" dirty="0">
            <a:latin typeface="Century Gothic" panose="020B0502020202020204" pitchFamily="34" charset="0"/>
          </a:endParaRPr>
        </a:p>
      </dsp:txBody>
      <dsp:txXfrm>
        <a:off x="33812" y="49312"/>
        <a:ext cx="8357312" cy="625016"/>
      </dsp:txXfrm>
    </dsp:sp>
    <dsp:sp modelId="{39B3E550-4B6A-4CDF-B839-DED353A1F7BC}">
      <dsp:nvSpPr>
        <dsp:cNvPr id="0" name=""/>
        <dsp:cNvSpPr/>
      </dsp:nvSpPr>
      <dsp:spPr>
        <a:xfrm>
          <a:off x="0" y="708140"/>
          <a:ext cx="8424936" cy="11488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7492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CO" sz="1800" kern="1200" dirty="0" smtClean="0">
              <a:latin typeface="Century Gothic" panose="020B0502020202020204" pitchFamily="34" charset="0"/>
            </a:rPr>
            <a:t>Es un documento que </a:t>
          </a:r>
          <a:r>
            <a:rPr lang="es-CO" sz="2000" b="1" kern="1200" dirty="0" smtClean="0">
              <a:latin typeface="Century Gothic" panose="020B0502020202020204" pitchFamily="34" charset="0"/>
            </a:rPr>
            <a:t>incluye la situación detallada de todos los aspectos bajo la responsabilidad de la administración </a:t>
          </a:r>
          <a:r>
            <a:rPr lang="es-CO" sz="1800" kern="1200" dirty="0" smtClean="0">
              <a:latin typeface="Century Gothic" panose="020B0502020202020204" pitchFamily="34" charset="0"/>
            </a:rPr>
            <a:t>que deben preparar los </a:t>
          </a:r>
          <a:r>
            <a:rPr lang="es-CO" sz="2000" b="1" kern="1200" dirty="0" smtClean="0">
              <a:latin typeface="Century Gothic" panose="020B0502020202020204" pitchFamily="34" charset="0"/>
            </a:rPr>
            <a:t>alcaldes y gobernadores </a:t>
          </a:r>
          <a:r>
            <a:rPr lang="es-CO" sz="1800" kern="1200" dirty="0" smtClean="0">
              <a:latin typeface="Century Gothic" panose="020B0502020202020204" pitchFamily="34" charset="0"/>
            </a:rPr>
            <a:t>próximos a terminar su mandato para ser entregada a las nuevas administraciones.</a:t>
          </a:r>
          <a:endParaRPr lang="es-CO" sz="1800" kern="1200" dirty="0">
            <a:latin typeface="Century Gothic" panose="020B0502020202020204" pitchFamily="34" charset="0"/>
          </a:endParaRPr>
        </a:p>
      </dsp:txBody>
      <dsp:txXfrm>
        <a:off x="0" y="708140"/>
        <a:ext cx="8424936" cy="1148850"/>
      </dsp:txXfrm>
    </dsp:sp>
    <dsp:sp modelId="{3548DE74-AF51-484C-A11C-98A2210CEE0F}">
      <dsp:nvSpPr>
        <dsp:cNvPr id="0" name=""/>
        <dsp:cNvSpPr/>
      </dsp:nvSpPr>
      <dsp:spPr>
        <a:xfrm>
          <a:off x="0" y="1856990"/>
          <a:ext cx="8424936" cy="6926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800" kern="1200" dirty="0" smtClean="0">
              <a:latin typeface="Century Gothic" panose="020B0502020202020204" pitchFamily="34" charset="0"/>
            </a:rPr>
            <a:t>Objetivos</a:t>
          </a:r>
          <a:endParaRPr lang="es-CO" sz="2800" kern="1200" dirty="0">
            <a:latin typeface="Century Gothic" panose="020B0502020202020204" pitchFamily="34" charset="0"/>
          </a:endParaRPr>
        </a:p>
      </dsp:txBody>
      <dsp:txXfrm>
        <a:off x="33812" y="1890802"/>
        <a:ext cx="8357312" cy="625016"/>
      </dsp:txXfrm>
    </dsp:sp>
    <dsp:sp modelId="{1BFD72B5-076F-491F-BD07-BF4463908049}">
      <dsp:nvSpPr>
        <dsp:cNvPr id="0" name=""/>
        <dsp:cNvSpPr/>
      </dsp:nvSpPr>
      <dsp:spPr>
        <a:xfrm>
          <a:off x="0" y="2549630"/>
          <a:ext cx="8424936" cy="22594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7492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CO" sz="1800" b="1" kern="1200" dirty="0" smtClean="0">
              <a:latin typeface="Century Gothic" panose="020B0502020202020204" pitchFamily="34" charset="0"/>
            </a:rPr>
            <a:t>Dejar un reporte</a:t>
          </a:r>
          <a:r>
            <a:rPr lang="es-CO" sz="1600" kern="1200" dirty="0" smtClean="0">
              <a:latin typeface="Century Gothic" panose="020B0502020202020204" pitchFamily="34" charset="0"/>
            </a:rPr>
            <a:t> con la situación de la administración en todos los aspectos bajo su responsabilidad durante los 4 años de su gestión.</a:t>
          </a:r>
          <a:endParaRPr lang="es-CO" sz="1600" kern="1200" dirty="0">
            <a:latin typeface="Century Gothic" panose="020B050202020202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CO" sz="1800" b="1" kern="1200" dirty="0" smtClean="0">
              <a:latin typeface="Century Gothic" panose="020B0502020202020204" pitchFamily="34" charset="0"/>
            </a:rPr>
            <a:t>Aportar un punto de partida </a:t>
          </a:r>
          <a:r>
            <a:rPr lang="es-CO" sz="1600" kern="1200" dirty="0" smtClean="0">
              <a:latin typeface="Century Gothic" panose="020B0502020202020204" pitchFamily="34" charset="0"/>
            </a:rPr>
            <a:t>para que la nueva administración conozca el estado, la dinámica y resultados de los temas estratégicos relacionados con el desarrollo de la respectiva jurisdicción.</a:t>
          </a:r>
          <a:endParaRPr lang="es-CO" sz="1600" kern="1200" dirty="0">
            <a:latin typeface="Century Gothic" panose="020B050202020202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CO" sz="1800" b="1" kern="1200" dirty="0" smtClean="0">
              <a:latin typeface="Century Gothic" panose="020B0502020202020204" pitchFamily="34" charset="0"/>
            </a:rPr>
            <a:t>Llevar a cabo una transición efectiva </a:t>
          </a:r>
          <a:r>
            <a:rPr lang="es-CO" sz="1600" kern="1200" dirty="0" smtClean="0">
              <a:latin typeface="Century Gothic" panose="020B0502020202020204" pitchFamily="34" charset="0"/>
            </a:rPr>
            <a:t>de los equipos de gobierno, para garantizar continuidad de los procesos; información apropiada para la formulación del nuevo Plan de Desarrollo, y rendición de cuentas efectiva por parte del mandatario saliente.</a:t>
          </a:r>
          <a:endParaRPr lang="es-CO" sz="1600" kern="1200" dirty="0">
            <a:latin typeface="Century Gothic" panose="020B0502020202020204" pitchFamily="34" charset="0"/>
          </a:endParaRPr>
        </a:p>
      </dsp:txBody>
      <dsp:txXfrm>
        <a:off x="0" y="2549630"/>
        <a:ext cx="8424936" cy="22594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5E82F4-BE8E-4E9E-9EF5-F8931E681D96}">
      <dsp:nvSpPr>
        <dsp:cNvPr id="0" name=""/>
        <dsp:cNvSpPr/>
      </dsp:nvSpPr>
      <dsp:spPr>
        <a:xfrm>
          <a:off x="597109" y="2056"/>
          <a:ext cx="3443198" cy="206591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3600" kern="1200" dirty="0" smtClean="0">
              <a:latin typeface="Century Gothic" panose="020B0502020202020204" pitchFamily="34" charset="0"/>
            </a:rPr>
            <a:t>Oportunidad</a:t>
          </a:r>
          <a:endParaRPr lang="es-CO" sz="3600" kern="1200" dirty="0">
            <a:latin typeface="Century Gothic" panose="020B0502020202020204" pitchFamily="34" charset="0"/>
          </a:endParaRPr>
        </a:p>
      </dsp:txBody>
      <dsp:txXfrm>
        <a:off x="597109" y="2056"/>
        <a:ext cx="3443198" cy="2065919"/>
      </dsp:txXfrm>
    </dsp:sp>
    <dsp:sp modelId="{49ED85B2-3B02-46E5-86EF-FFA8B00F7A2E}">
      <dsp:nvSpPr>
        <dsp:cNvPr id="0" name=""/>
        <dsp:cNvSpPr/>
      </dsp:nvSpPr>
      <dsp:spPr>
        <a:xfrm>
          <a:off x="4384627" y="2056"/>
          <a:ext cx="3443198" cy="206591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3600" kern="1200" dirty="0" smtClean="0">
              <a:latin typeface="Century Gothic" panose="020B0502020202020204" pitchFamily="34" charset="0"/>
            </a:rPr>
            <a:t>Pertinencia</a:t>
          </a:r>
          <a:endParaRPr lang="es-CO" sz="3600" kern="1200" dirty="0">
            <a:latin typeface="Century Gothic" panose="020B0502020202020204" pitchFamily="34" charset="0"/>
          </a:endParaRPr>
        </a:p>
      </dsp:txBody>
      <dsp:txXfrm>
        <a:off x="4384627" y="2056"/>
        <a:ext cx="3443198" cy="2065919"/>
      </dsp:txXfrm>
    </dsp:sp>
    <dsp:sp modelId="{25C3375B-1CAE-426D-A92F-EBAE91F86E63}">
      <dsp:nvSpPr>
        <dsp:cNvPr id="0" name=""/>
        <dsp:cNvSpPr/>
      </dsp:nvSpPr>
      <dsp:spPr>
        <a:xfrm>
          <a:off x="597109" y="2412295"/>
          <a:ext cx="3443198" cy="206591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3600" kern="1200" dirty="0" smtClean="0">
              <a:latin typeface="Century Gothic" panose="020B0502020202020204" pitchFamily="34" charset="0"/>
            </a:rPr>
            <a:t>Organización</a:t>
          </a:r>
          <a:endParaRPr lang="es-CO" sz="3600" kern="1200" dirty="0">
            <a:latin typeface="Century Gothic" panose="020B0502020202020204" pitchFamily="34" charset="0"/>
          </a:endParaRPr>
        </a:p>
      </dsp:txBody>
      <dsp:txXfrm>
        <a:off x="597109" y="2412295"/>
        <a:ext cx="3443198" cy="2065919"/>
      </dsp:txXfrm>
    </dsp:sp>
    <dsp:sp modelId="{214F1393-5DF1-4204-A63C-24CEC4A53B94}">
      <dsp:nvSpPr>
        <dsp:cNvPr id="0" name=""/>
        <dsp:cNvSpPr/>
      </dsp:nvSpPr>
      <dsp:spPr>
        <a:xfrm>
          <a:off x="4384627" y="2412295"/>
          <a:ext cx="3443198" cy="206591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3600" kern="1200" dirty="0" smtClean="0">
              <a:latin typeface="Century Gothic" panose="020B0502020202020204" pitchFamily="34" charset="0"/>
            </a:rPr>
            <a:t>Coordinación</a:t>
          </a:r>
          <a:endParaRPr lang="es-CO" sz="3600" kern="1200" dirty="0">
            <a:latin typeface="Century Gothic" panose="020B0502020202020204" pitchFamily="34" charset="0"/>
          </a:endParaRPr>
        </a:p>
      </dsp:txBody>
      <dsp:txXfrm>
        <a:off x="4384627" y="2412295"/>
        <a:ext cx="3443198" cy="206591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9E8DBD-4E39-4E68-A667-62D46073949D}">
      <dsp:nvSpPr>
        <dsp:cNvPr id="0" name=""/>
        <dsp:cNvSpPr/>
      </dsp:nvSpPr>
      <dsp:spPr>
        <a:xfrm>
          <a:off x="-4569087" y="-700569"/>
          <a:ext cx="5442823" cy="5442823"/>
        </a:xfrm>
        <a:prstGeom prst="blockArc">
          <a:avLst>
            <a:gd name="adj1" fmla="val 18900000"/>
            <a:gd name="adj2" fmla="val 2700000"/>
            <a:gd name="adj3" fmla="val 397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5BBA48-B644-402F-9073-D8904D9D30A8}">
      <dsp:nvSpPr>
        <dsp:cNvPr id="0" name=""/>
        <dsp:cNvSpPr/>
      </dsp:nvSpPr>
      <dsp:spPr>
        <a:xfrm>
          <a:off x="561926" y="404168"/>
          <a:ext cx="8216869" cy="80833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1617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800" kern="1200" dirty="0" smtClean="0">
              <a:latin typeface="Century Gothic" panose="020B0502020202020204" pitchFamily="34" charset="0"/>
            </a:rPr>
            <a:t>Se debe presentar a más tardar </a:t>
          </a:r>
          <a:r>
            <a:rPr lang="es-CO" sz="2800" b="1" kern="1200" dirty="0" smtClean="0">
              <a:latin typeface="Century Gothic" panose="020B0502020202020204" pitchFamily="34" charset="0"/>
            </a:rPr>
            <a:t>(15) días hábiles luego de haber salido del cargo</a:t>
          </a:r>
          <a:r>
            <a:rPr lang="es-CO" sz="2800" kern="1200" dirty="0" smtClean="0">
              <a:latin typeface="Century Gothic" panose="020B0502020202020204" pitchFamily="34" charset="0"/>
            </a:rPr>
            <a:t>.</a:t>
          </a:r>
          <a:endParaRPr lang="es-CO" sz="2800" kern="1200" dirty="0">
            <a:latin typeface="Century Gothic" panose="020B0502020202020204" pitchFamily="34" charset="0"/>
          </a:endParaRPr>
        </a:p>
      </dsp:txBody>
      <dsp:txXfrm>
        <a:off x="561926" y="404168"/>
        <a:ext cx="8216869" cy="808336"/>
      </dsp:txXfrm>
    </dsp:sp>
    <dsp:sp modelId="{AFDC108B-1FF4-436E-96AE-B71372CC3247}">
      <dsp:nvSpPr>
        <dsp:cNvPr id="0" name=""/>
        <dsp:cNvSpPr/>
      </dsp:nvSpPr>
      <dsp:spPr>
        <a:xfrm>
          <a:off x="56716" y="303126"/>
          <a:ext cx="1010421" cy="10104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708C3C-C5F0-438D-B8D2-1745BA75D35E}">
      <dsp:nvSpPr>
        <dsp:cNvPr id="0" name=""/>
        <dsp:cNvSpPr/>
      </dsp:nvSpPr>
      <dsp:spPr>
        <a:xfrm>
          <a:off x="855757" y="1377389"/>
          <a:ext cx="7923038" cy="128690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1617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kern="1200" dirty="0" smtClean="0">
              <a:latin typeface="Century Gothic" panose="020B0502020202020204" pitchFamily="34" charset="0"/>
            </a:rPr>
            <a:t>Antes del </a:t>
          </a:r>
          <a:r>
            <a:rPr lang="es-CO" sz="1800" b="1" kern="1200" dirty="0" smtClean="0">
              <a:latin typeface="Century Gothic" panose="020B0502020202020204" pitchFamily="34" charset="0"/>
            </a:rPr>
            <a:t>15 de diciembre </a:t>
          </a:r>
          <a:r>
            <a:rPr lang="es-CO" sz="1800" kern="1200" dirty="0" smtClean="0">
              <a:latin typeface="Century Gothic" panose="020B0502020202020204" pitchFamily="34" charset="0"/>
            </a:rPr>
            <a:t>los actuales alcaldes y gobernadores deben entregar a sus sucesores la </a:t>
          </a:r>
          <a:r>
            <a:rPr lang="es-CO" sz="1800" b="1" kern="1200" dirty="0" smtClean="0">
              <a:latin typeface="Century Gothic" panose="020B0502020202020204" pitchFamily="34" charset="0"/>
            </a:rPr>
            <a:t>información necesaria para la formulación del nuevo Plan de Desarrollo</a:t>
          </a:r>
          <a:r>
            <a:rPr lang="es-CO" sz="1800" kern="1200" dirty="0" smtClean="0">
              <a:latin typeface="Century Gothic" panose="020B0502020202020204" pitchFamily="34" charset="0"/>
            </a:rPr>
            <a:t> y para los informes a las entidades competentes. (art. 276, Ley 1450 de 2011)</a:t>
          </a:r>
        </a:p>
      </dsp:txBody>
      <dsp:txXfrm>
        <a:off x="855757" y="1377389"/>
        <a:ext cx="7923038" cy="1286904"/>
      </dsp:txXfrm>
    </dsp:sp>
    <dsp:sp modelId="{E117E2EE-63B4-4DA2-9F68-AEEFFDBBB3CE}">
      <dsp:nvSpPr>
        <dsp:cNvPr id="0" name=""/>
        <dsp:cNvSpPr/>
      </dsp:nvSpPr>
      <dsp:spPr>
        <a:xfrm>
          <a:off x="350546" y="1515631"/>
          <a:ext cx="1010421" cy="10104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3C4ECC-14C6-474D-B948-74C882752F99}">
      <dsp:nvSpPr>
        <dsp:cNvPr id="0" name=""/>
        <dsp:cNvSpPr/>
      </dsp:nvSpPr>
      <dsp:spPr>
        <a:xfrm>
          <a:off x="561926" y="2829178"/>
          <a:ext cx="8216869" cy="80833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1617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kern="1200" dirty="0" smtClean="0">
              <a:latin typeface="Century Gothic" panose="020B0502020202020204" pitchFamily="34" charset="0"/>
            </a:rPr>
            <a:t>Se debe presentar en el formato único de </a:t>
          </a:r>
          <a:r>
            <a:rPr lang="es-CO" sz="1800" b="1" kern="1200" dirty="0" smtClean="0">
              <a:latin typeface="Century Gothic" panose="020B0502020202020204" pitchFamily="34" charset="0"/>
            </a:rPr>
            <a:t>Acta de Informe de Gestión</a:t>
          </a:r>
          <a:r>
            <a:rPr lang="es-CO" sz="1800" kern="1200" dirty="0" smtClean="0">
              <a:latin typeface="Century Gothic" panose="020B0502020202020204" pitchFamily="34" charset="0"/>
            </a:rPr>
            <a:t> contenido en la Resolución 5674 de 2005 de la Contraloría General.</a:t>
          </a:r>
        </a:p>
      </dsp:txBody>
      <dsp:txXfrm>
        <a:off x="561926" y="2829178"/>
        <a:ext cx="8216869" cy="808336"/>
      </dsp:txXfrm>
    </dsp:sp>
    <dsp:sp modelId="{4C22F71C-CDCB-4C55-B9B9-E336880457DA}">
      <dsp:nvSpPr>
        <dsp:cNvPr id="0" name=""/>
        <dsp:cNvSpPr/>
      </dsp:nvSpPr>
      <dsp:spPr>
        <a:xfrm>
          <a:off x="56716" y="2728136"/>
          <a:ext cx="1010421" cy="10104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3AE838-C58D-446A-87B0-156F9BD0A496}">
      <dsp:nvSpPr>
        <dsp:cNvPr id="0" name=""/>
        <dsp:cNvSpPr/>
      </dsp:nvSpPr>
      <dsp:spPr>
        <a:xfrm>
          <a:off x="0" y="421"/>
          <a:ext cx="8836388" cy="863252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kern="1200" dirty="0" smtClean="0">
              <a:solidFill>
                <a:schemeClr val="tx1"/>
              </a:solidFill>
              <a:latin typeface="Century Gothic" panose="020B0502020202020204" pitchFamily="34" charset="0"/>
            </a:rPr>
            <a:t>Se recomienda  preparar oportuna y organizadamente </a:t>
          </a:r>
          <a:r>
            <a:rPr lang="es-CO" sz="2000" b="1" kern="1200" dirty="0" smtClean="0">
              <a:solidFill>
                <a:schemeClr val="tx1"/>
              </a:solidFill>
              <a:latin typeface="Century Gothic" panose="020B0502020202020204" pitchFamily="34" charset="0"/>
            </a:rPr>
            <a:t>antes del 25 de octubre</a:t>
          </a:r>
          <a:r>
            <a:rPr lang="es-CO" sz="2000" kern="1200" dirty="0" smtClean="0">
              <a:solidFill>
                <a:schemeClr val="tx1"/>
              </a:solidFill>
              <a:latin typeface="Century Gothic" panose="020B0502020202020204" pitchFamily="34" charset="0"/>
            </a:rPr>
            <a:t> para que sea el insumo efectivo para un buen proceso de empalme</a:t>
          </a:r>
        </a:p>
      </dsp:txBody>
      <dsp:txXfrm>
        <a:off x="42140" y="42561"/>
        <a:ext cx="8752108" cy="77897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D0AF27-3DDC-43F5-8B00-FD3CE9FA9FE7}">
      <dsp:nvSpPr>
        <dsp:cNvPr id="0" name=""/>
        <dsp:cNvSpPr/>
      </dsp:nvSpPr>
      <dsp:spPr>
        <a:xfrm>
          <a:off x="-5755638" y="-880956"/>
          <a:ext cx="6852359" cy="6852359"/>
        </a:xfrm>
        <a:prstGeom prst="blockArc">
          <a:avLst>
            <a:gd name="adj1" fmla="val 18900000"/>
            <a:gd name="adj2" fmla="val 2700000"/>
            <a:gd name="adj3" fmla="val 315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CBDFB6-6F31-4EA0-957E-784F62C7D6F0}">
      <dsp:nvSpPr>
        <dsp:cNvPr id="0" name=""/>
        <dsp:cNvSpPr/>
      </dsp:nvSpPr>
      <dsp:spPr>
        <a:xfrm>
          <a:off x="574070" y="391353"/>
          <a:ext cx="7589355" cy="78311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21597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kern="1200" dirty="0" smtClean="0">
              <a:latin typeface="Century Gothic" panose="020B0502020202020204" pitchFamily="34" charset="0"/>
            </a:rPr>
            <a:t>La información sobre la política de víctimas es un capítulo especial del informe de gestión.</a:t>
          </a:r>
          <a:endParaRPr lang="es-CO" sz="2000" kern="1200" dirty="0">
            <a:latin typeface="Century Gothic" panose="020B0502020202020204" pitchFamily="34" charset="0"/>
          </a:endParaRPr>
        </a:p>
      </dsp:txBody>
      <dsp:txXfrm>
        <a:off x="574070" y="391353"/>
        <a:ext cx="7589355" cy="783114"/>
      </dsp:txXfrm>
    </dsp:sp>
    <dsp:sp modelId="{82292633-2C98-49A0-9A8C-060A26011832}">
      <dsp:nvSpPr>
        <dsp:cNvPr id="0" name=""/>
        <dsp:cNvSpPr/>
      </dsp:nvSpPr>
      <dsp:spPr>
        <a:xfrm>
          <a:off x="84623" y="293464"/>
          <a:ext cx="978892" cy="9788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32720DC-9A2D-448B-B9FE-EE3D0B560C54}">
      <dsp:nvSpPr>
        <dsp:cNvPr id="0" name=""/>
        <dsp:cNvSpPr/>
      </dsp:nvSpPr>
      <dsp:spPr>
        <a:xfrm>
          <a:off x="1023047" y="1449395"/>
          <a:ext cx="7140378" cy="101677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21597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kern="1200" dirty="0" smtClean="0">
              <a:latin typeface="Century Gothic" panose="020B0502020202020204" pitchFamily="34" charset="0"/>
            </a:rPr>
            <a:t>Debe ser entregado a la administración entrante, y también a los órganos de control y a las Mesas de Participación de Víctimas.</a:t>
          </a:r>
        </a:p>
      </dsp:txBody>
      <dsp:txXfrm>
        <a:off x="1023047" y="1449395"/>
        <a:ext cx="7140378" cy="1016779"/>
      </dsp:txXfrm>
    </dsp:sp>
    <dsp:sp modelId="{D5118A35-7069-4367-9DD6-05263048DE9A}">
      <dsp:nvSpPr>
        <dsp:cNvPr id="0" name=""/>
        <dsp:cNvSpPr/>
      </dsp:nvSpPr>
      <dsp:spPr>
        <a:xfrm>
          <a:off x="533601" y="1468339"/>
          <a:ext cx="978892" cy="9788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1FDCB62-DBF3-45B7-9E71-0AC2E6C91047}">
      <dsp:nvSpPr>
        <dsp:cNvPr id="0" name=""/>
        <dsp:cNvSpPr/>
      </dsp:nvSpPr>
      <dsp:spPr>
        <a:xfrm>
          <a:off x="1023047" y="2529517"/>
          <a:ext cx="7140378" cy="1206285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21597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kern="1200" dirty="0" smtClean="0">
              <a:latin typeface="Century Gothic" panose="020B0502020202020204" pitchFamily="34" charset="0"/>
            </a:rPr>
            <a:t>La Comisión Nacional del Ministerio Público para la Justicia Transicional hará el seguimiento al cumplimiento en la entrega del informe y a los resultados del mismo.</a:t>
          </a:r>
        </a:p>
      </dsp:txBody>
      <dsp:txXfrm>
        <a:off x="1023047" y="2529517"/>
        <a:ext cx="7140378" cy="1206285"/>
      </dsp:txXfrm>
    </dsp:sp>
    <dsp:sp modelId="{8557E567-12F2-4D03-B086-D6C7BEA1958A}">
      <dsp:nvSpPr>
        <dsp:cNvPr id="0" name=""/>
        <dsp:cNvSpPr/>
      </dsp:nvSpPr>
      <dsp:spPr>
        <a:xfrm>
          <a:off x="533601" y="2643214"/>
          <a:ext cx="978892" cy="9788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DDC0F63-48CD-473D-ACEA-573F646D7AAA}">
      <dsp:nvSpPr>
        <dsp:cNvPr id="0" name=""/>
        <dsp:cNvSpPr/>
      </dsp:nvSpPr>
      <dsp:spPr>
        <a:xfrm>
          <a:off x="574070" y="3825661"/>
          <a:ext cx="7589355" cy="963747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21597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kern="1200" dirty="0" smtClean="0">
              <a:latin typeface="Century Gothic" panose="020B0502020202020204" pitchFamily="34" charset="0"/>
            </a:rPr>
            <a:t>El informe de gestión debe estar disponible para la ciudadanía en las páginas web de las entidades territoriales el 01 de diciembre de 2015.</a:t>
          </a:r>
        </a:p>
      </dsp:txBody>
      <dsp:txXfrm>
        <a:off x="574070" y="3825661"/>
        <a:ext cx="7589355" cy="963747"/>
      </dsp:txXfrm>
    </dsp:sp>
    <dsp:sp modelId="{EE6188EE-9E08-4281-B047-F4F1604A2855}">
      <dsp:nvSpPr>
        <dsp:cNvPr id="0" name=""/>
        <dsp:cNvSpPr/>
      </dsp:nvSpPr>
      <dsp:spPr>
        <a:xfrm>
          <a:off x="84623" y="3818089"/>
          <a:ext cx="978892" cy="9788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49BA96-9044-479A-B226-CABAC67CAE01}">
      <dsp:nvSpPr>
        <dsp:cNvPr id="0" name=""/>
        <dsp:cNvSpPr/>
      </dsp:nvSpPr>
      <dsp:spPr>
        <a:xfrm>
          <a:off x="3906" y="140230"/>
          <a:ext cx="4280853" cy="161969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500" kern="1200" dirty="0" smtClean="0">
              <a:latin typeface="Century Gothic" panose="020B0502020202020204" pitchFamily="34" charset="0"/>
            </a:rPr>
            <a:t>La situación del municipio. </a:t>
          </a:r>
          <a:endParaRPr lang="es-CO" sz="2500" kern="1200" dirty="0"/>
        </a:p>
      </dsp:txBody>
      <dsp:txXfrm>
        <a:off x="3906" y="140230"/>
        <a:ext cx="4280853" cy="1619699"/>
      </dsp:txXfrm>
    </dsp:sp>
    <dsp:sp modelId="{D50F5D69-E053-463E-83EA-B9FD325E8850}">
      <dsp:nvSpPr>
        <dsp:cNvPr id="0" name=""/>
        <dsp:cNvSpPr/>
      </dsp:nvSpPr>
      <dsp:spPr>
        <a:xfrm>
          <a:off x="4622253" y="153058"/>
          <a:ext cx="4280853" cy="159404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500" kern="1200" dirty="0" smtClean="0">
              <a:latin typeface="Century Gothic" panose="020B0502020202020204" pitchFamily="34" charset="0"/>
            </a:rPr>
            <a:t>Las políticas, programas y proyectos </a:t>
          </a:r>
          <a:r>
            <a:rPr lang="es-CO" sz="2500" b="1" kern="1200" dirty="0" smtClean="0">
              <a:latin typeface="Century Gothic" panose="020B0502020202020204" pitchFamily="34" charset="0"/>
            </a:rPr>
            <a:t>que se adelantaron </a:t>
          </a:r>
          <a:r>
            <a:rPr lang="es-CO" sz="2500" kern="1200" dirty="0" smtClean="0">
              <a:latin typeface="Century Gothic" panose="020B0502020202020204" pitchFamily="34" charset="0"/>
            </a:rPr>
            <a:t>con sus respectivos </a:t>
          </a:r>
          <a:r>
            <a:rPr lang="es-CO" sz="2500" b="1" kern="1200" dirty="0" smtClean="0">
              <a:latin typeface="Century Gothic" panose="020B0502020202020204" pitchFamily="34" charset="0"/>
            </a:rPr>
            <a:t>resultados</a:t>
          </a:r>
          <a:r>
            <a:rPr lang="es-CO" sz="2500" kern="1200" dirty="0" smtClean="0">
              <a:latin typeface="Century Gothic" panose="020B0502020202020204" pitchFamily="34" charset="0"/>
            </a:rPr>
            <a:t>. </a:t>
          </a:r>
        </a:p>
      </dsp:txBody>
      <dsp:txXfrm>
        <a:off x="4622253" y="153058"/>
        <a:ext cx="4280853" cy="1594043"/>
      </dsp:txXfrm>
    </dsp:sp>
    <dsp:sp modelId="{3D25DEFE-8AB9-4169-A612-60DD25CC1AB8}">
      <dsp:nvSpPr>
        <dsp:cNvPr id="0" name=""/>
        <dsp:cNvSpPr/>
      </dsp:nvSpPr>
      <dsp:spPr>
        <a:xfrm>
          <a:off x="3906" y="2097422"/>
          <a:ext cx="4280853" cy="142824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500" kern="1200" dirty="0" smtClean="0">
              <a:latin typeface="Century Gothic" panose="020B0502020202020204" pitchFamily="34" charset="0"/>
            </a:rPr>
            <a:t>Los </a:t>
          </a:r>
          <a:r>
            <a:rPr lang="es-CO" sz="2500" b="1" kern="1200" dirty="0" smtClean="0">
              <a:latin typeface="Century Gothic" panose="020B0502020202020204" pitchFamily="34" charset="0"/>
            </a:rPr>
            <a:t>inconvenientes</a:t>
          </a:r>
          <a:r>
            <a:rPr lang="es-CO" sz="2500" kern="1200" dirty="0" smtClean="0">
              <a:latin typeface="Century Gothic" panose="020B0502020202020204" pitchFamily="34" charset="0"/>
            </a:rPr>
            <a:t> que se presentaron.</a:t>
          </a:r>
        </a:p>
      </dsp:txBody>
      <dsp:txXfrm>
        <a:off x="3906" y="2097422"/>
        <a:ext cx="4280853" cy="1428240"/>
      </dsp:txXfrm>
    </dsp:sp>
    <dsp:sp modelId="{8FA3FC64-D940-4F15-8698-6E29DC5F38E8}">
      <dsp:nvSpPr>
        <dsp:cNvPr id="0" name=""/>
        <dsp:cNvSpPr/>
      </dsp:nvSpPr>
      <dsp:spPr>
        <a:xfrm>
          <a:off x="4622253" y="2143429"/>
          <a:ext cx="4280853" cy="133622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500" kern="1200" dirty="0" smtClean="0">
              <a:latin typeface="Century Gothic" panose="020B0502020202020204" pitchFamily="34" charset="0"/>
            </a:rPr>
            <a:t>Las </a:t>
          </a:r>
          <a:r>
            <a:rPr lang="es-CO" sz="2500" b="1" kern="1200" dirty="0" smtClean="0">
              <a:latin typeface="Century Gothic" panose="020B0502020202020204" pitchFamily="34" charset="0"/>
            </a:rPr>
            <a:t>propuestas</a:t>
          </a:r>
          <a:r>
            <a:rPr lang="es-CO" sz="2500" kern="1200" dirty="0" smtClean="0">
              <a:latin typeface="Century Gothic" panose="020B0502020202020204" pitchFamily="34" charset="0"/>
            </a:rPr>
            <a:t> que se recomiendan llevar a cabo.</a:t>
          </a:r>
        </a:p>
      </dsp:txBody>
      <dsp:txXfrm>
        <a:off x="4622253" y="2143429"/>
        <a:ext cx="4280853" cy="133622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0D9869-2020-4880-AE02-F673B5F8E506}">
      <dsp:nvSpPr>
        <dsp:cNvPr id="0" name=""/>
        <dsp:cNvSpPr/>
      </dsp:nvSpPr>
      <dsp:spPr>
        <a:xfrm>
          <a:off x="79047" y="379103"/>
          <a:ext cx="2582542" cy="202400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0" kern="1200" dirty="0" smtClean="0">
              <a:latin typeface="Century Gothic"/>
              <a:cs typeface="Century Gothic"/>
            </a:rPr>
            <a:t>Es fundamental para recomponer el tejido social, avanzar en el desarrollo y hacer el tránsito hacia un escenario de Paz.</a:t>
          </a:r>
          <a:endParaRPr lang="es-ES" sz="1800" b="0" kern="1200" dirty="0">
            <a:latin typeface="Century Gothic"/>
            <a:cs typeface="Century Gothic"/>
          </a:endParaRPr>
        </a:p>
      </dsp:txBody>
      <dsp:txXfrm>
        <a:off x="79047" y="379103"/>
        <a:ext cx="2582542" cy="2024006"/>
      </dsp:txXfrm>
    </dsp:sp>
    <dsp:sp modelId="{74480A97-5500-44FB-A83D-F394D012E6FA}">
      <dsp:nvSpPr>
        <dsp:cNvPr id="0" name=""/>
        <dsp:cNvSpPr/>
      </dsp:nvSpPr>
      <dsp:spPr>
        <a:xfrm>
          <a:off x="2919844" y="304044"/>
          <a:ext cx="2582542" cy="2174124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0" kern="1200" dirty="0" smtClean="0">
              <a:latin typeface="Century Gothic"/>
              <a:cs typeface="Century Gothic"/>
            </a:rPr>
            <a:t>Conlleva responsabilidades de todos los niveles de gobierno y requiere de una </a:t>
          </a:r>
          <a:r>
            <a:rPr lang="es-ES" sz="1800" b="0" kern="1200" smtClean="0">
              <a:latin typeface="Century Gothic"/>
              <a:cs typeface="Century Gothic"/>
            </a:rPr>
            <a:t>articulación efectiva.</a:t>
          </a:r>
          <a:endParaRPr lang="es-ES" sz="1800" b="0" kern="1200" dirty="0">
            <a:latin typeface="Century Gothic"/>
            <a:cs typeface="Century Gothic"/>
          </a:endParaRPr>
        </a:p>
      </dsp:txBody>
      <dsp:txXfrm>
        <a:off x="2919844" y="304044"/>
        <a:ext cx="2582542" cy="2174124"/>
      </dsp:txXfrm>
    </dsp:sp>
    <dsp:sp modelId="{F4CA3E9A-9630-464C-9CDB-F862AE742989}">
      <dsp:nvSpPr>
        <dsp:cNvPr id="0" name=""/>
        <dsp:cNvSpPr/>
      </dsp:nvSpPr>
      <dsp:spPr>
        <a:xfrm>
          <a:off x="5760641" y="3095"/>
          <a:ext cx="3124799" cy="277602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0" kern="1200" dirty="0" smtClean="0">
              <a:latin typeface="Century Gothic"/>
              <a:cs typeface="Century Gothic"/>
            </a:rPr>
            <a:t>Los mandatarios salientes tuvieron una importante participación en el diseño e implementación de la Política, lo cual debe quedar plasmado en sus informes, rendición de cuentas  y en el proceso de empalme, para garantizar continuidad y ajustes requeridos.</a:t>
          </a:r>
          <a:endParaRPr lang="es-ES" sz="1800" b="0" kern="1200" dirty="0">
            <a:latin typeface="Century Gothic"/>
            <a:cs typeface="Century Gothic"/>
          </a:endParaRPr>
        </a:p>
      </dsp:txBody>
      <dsp:txXfrm>
        <a:off x="5760641" y="3095"/>
        <a:ext cx="3124799" cy="2776021"/>
      </dsp:txXfrm>
    </dsp:sp>
    <dsp:sp modelId="{1AD4CBA4-32B7-4EC5-90DD-DBEB6D0807E3}">
      <dsp:nvSpPr>
        <dsp:cNvPr id="0" name=""/>
        <dsp:cNvSpPr/>
      </dsp:nvSpPr>
      <dsp:spPr>
        <a:xfrm>
          <a:off x="110192" y="3037371"/>
          <a:ext cx="3062508" cy="221611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0" kern="1200" dirty="0" smtClean="0">
              <a:latin typeface="Century Gothic"/>
              <a:cs typeface="Century Gothic"/>
            </a:rPr>
            <a:t>Los gobernantes para el periodo 2016 - 2019 tienen la responsabilidad de asumir de manera integral y eficiente sus responsabilidades para garantizar el goce efectivo de las víctimas ubicadas en su territorio.</a:t>
          </a:r>
          <a:endParaRPr lang="es-ES" sz="1800" b="0" kern="1200" dirty="0">
            <a:latin typeface="Century Gothic"/>
            <a:cs typeface="Century Gothic"/>
          </a:endParaRPr>
        </a:p>
      </dsp:txBody>
      <dsp:txXfrm>
        <a:off x="110192" y="3037371"/>
        <a:ext cx="3062508" cy="2216116"/>
      </dsp:txXfrm>
    </dsp:sp>
    <dsp:sp modelId="{5B22F50C-7DBA-406C-B96B-D478F925D58F}">
      <dsp:nvSpPr>
        <dsp:cNvPr id="0" name=""/>
        <dsp:cNvSpPr/>
      </dsp:nvSpPr>
      <dsp:spPr>
        <a:xfrm>
          <a:off x="3430955" y="3153725"/>
          <a:ext cx="2582542" cy="1983408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0" kern="1200" dirty="0" smtClean="0">
              <a:latin typeface="Century Gothic"/>
              <a:cs typeface="Century Gothic"/>
            </a:rPr>
            <a:t>El cumplimiento de las metas del PND en materia de atención a Víctimas requiere la gestión eficiente de las administraciones territoriales.</a:t>
          </a:r>
          <a:endParaRPr lang="es-ES" sz="1800" b="0" kern="1200" dirty="0">
            <a:latin typeface="Century Gothic"/>
            <a:cs typeface="Century Gothic"/>
          </a:endParaRPr>
        </a:p>
      </dsp:txBody>
      <dsp:txXfrm>
        <a:off x="3430955" y="3153725"/>
        <a:ext cx="2582542" cy="1983408"/>
      </dsp:txXfrm>
    </dsp:sp>
    <dsp:sp modelId="{00566962-0422-43D3-AF97-A272AE85E903}">
      <dsp:nvSpPr>
        <dsp:cNvPr id="0" name=""/>
        <dsp:cNvSpPr/>
      </dsp:nvSpPr>
      <dsp:spPr>
        <a:xfrm>
          <a:off x="6271752" y="3228784"/>
          <a:ext cx="2582542" cy="183329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0" kern="1200" dirty="0" smtClean="0">
              <a:latin typeface="Century Gothic"/>
              <a:cs typeface="Century Gothic"/>
            </a:rPr>
            <a:t>Se debe fortalecer y preparar a las ET para que implementen de manera efectiva la estrategia de corresponsabilidad.</a:t>
          </a:r>
          <a:endParaRPr lang="es-ES" sz="1800" b="0" kern="1200" dirty="0">
            <a:latin typeface="Century Gothic"/>
            <a:cs typeface="Century Gothic"/>
          </a:endParaRPr>
        </a:p>
      </dsp:txBody>
      <dsp:txXfrm>
        <a:off x="6271752" y="3228784"/>
        <a:ext cx="2582542" cy="18332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16C35D-935C-40D7-B0B5-D9C7FAAA9428}" type="datetimeFigureOut">
              <a:rPr lang="es-ES" smtClean="0"/>
              <a:pPr/>
              <a:t>05/10/2015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2938B6-B422-41EA-9AAC-FC699DC9F2E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0264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E2B91-3E9D-4DE5-BC4B-3A35B1339BCE}" type="slidenum">
              <a:rPr lang="es-ES" smtClean="0"/>
              <a:pPr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93385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E2B91-3E9D-4DE5-BC4B-3A35B1339BCE}" type="slidenum">
              <a:rPr lang="es-ES" smtClean="0"/>
              <a:pPr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93385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E2B91-3E9D-4DE5-BC4B-3A35B1339BCE}" type="slidenum">
              <a:rPr lang="es-ES" smtClean="0"/>
              <a:pPr/>
              <a:t>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71633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E2B91-3E9D-4DE5-BC4B-3A35B1339BCE}" type="slidenum">
              <a:rPr lang="es-ES" smtClean="0"/>
              <a:pPr/>
              <a:t>18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71633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E2B91-3E9D-4DE5-BC4B-3A35B1339BCE}" type="slidenum">
              <a:rPr lang="es-ES" smtClean="0"/>
              <a:pPr/>
              <a:t>19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75337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E2B91-3E9D-4DE5-BC4B-3A35B1339BCE}" type="slidenum">
              <a:rPr lang="es-ES" smtClean="0"/>
              <a:pPr/>
              <a:t>22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71633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E2B91-3E9D-4DE5-BC4B-3A35B1339BCE}" type="slidenum">
              <a:rPr lang="es-ES" smtClean="0"/>
              <a:pPr/>
              <a:t>23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71633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E2B91-3E9D-4DE5-BC4B-3A35B1339BCE}" type="slidenum">
              <a:rPr lang="es-ES" smtClean="0"/>
              <a:pPr/>
              <a:t>24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7163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E2B91-3E9D-4DE5-BC4B-3A35B1339BCE}" type="slidenum">
              <a:rPr lang="es-ES" smtClean="0"/>
              <a:pPr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9338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E2B91-3E9D-4DE5-BC4B-3A35B1339BCE}" type="slidenum">
              <a:rPr lang="es-ES" smtClean="0"/>
              <a:pPr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93385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E2B91-3E9D-4DE5-BC4B-3A35B1339BCE}" type="slidenum">
              <a:rPr lang="es-ES" smtClean="0"/>
              <a:pPr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93385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E2B91-3E9D-4DE5-BC4B-3A35B1339BCE}" type="slidenum">
              <a:rPr lang="es-ES" smtClean="0"/>
              <a:pPr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71633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E2B91-3E9D-4DE5-BC4B-3A35B1339BCE}" type="slidenum">
              <a:rPr lang="es-ES" smtClean="0"/>
              <a:pPr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5905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E2B91-3E9D-4DE5-BC4B-3A35B1339BCE}" type="slidenum">
              <a:rPr lang="es-ES" smtClean="0"/>
              <a:pPr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93385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E2B91-3E9D-4DE5-BC4B-3A35B1339BCE}" type="slidenum">
              <a:rPr lang="es-ES" smtClean="0"/>
              <a:pPr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93385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E2B91-3E9D-4DE5-BC4B-3A35B1339BCE}" type="slidenum">
              <a:rPr lang="es-ES" smtClean="0"/>
              <a:pPr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9338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15DE-3D0F-4EE1-B1A7-DED8F4937CF5}" type="datetimeFigureOut">
              <a:rPr lang="es-CO" smtClean="0"/>
              <a:pPr/>
              <a:t>05/10/2015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390E-A369-47C8-82AD-D961993E8F0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77502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15DE-3D0F-4EE1-B1A7-DED8F4937CF5}" type="datetimeFigureOut">
              <a:rPr lang="es-CO" smtClean="0"/>
              <a:pPr/>
              <a:t>05/10/2015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390E-A369-47C8-82AD-D961993E8F0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92739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15DE-3D0F-4EE1-B1A7-DED8F4937CF5}" type="datetimeFigureOut">
              <a:rPr lang="es-CO" smtClean="0"/>
              <a:pPr/>
              <a:t>05/10/2015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390E-A369-47C8-82AD-D961993E8F0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4099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15DE-3D0F-4EE1-B1A7-DED8F4937CF5}" type="datetimeFigureOut">
              <a:rPr lang="es-CO" smtClean="0"/>
              <a:pPr/>
              <a:t>05/10/2015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390E-A369-47C8-82AD-D961993E8F0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16694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15DE-3D0F-4EE1-B1A7-DED8F4937CF5}" type="datetimeFigureOut">
              <a:rPr lang="es-CO" smtClean="0"/>
              <a:pPr/>
              <a:t>05/10/2015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390E-A369-47C8-82AD-D961993E8F0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40519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15DE-3D0F-4EE1-B1A7-DED8F4937CF5}" type="datetimeFigureOut">
              <a:rPr lang="es-CO" smtClean="0"/>
              <a:pPr/>
              <a:t>05/10/2015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390E-A369-47C8-82AD-D961993E8F0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1675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15DE-3D0F-4EE1-B1A7-DED8F4937CF5}" type="datetimeFigureOut">
              <a:rPr lang="es-CO" smtClean="0"/>
              <a:pPr/>
              <a:t>05/10/2015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390E-A369-47C8-82AD-D961993E8F0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40757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15DE-3D0F-4EE1-B1A7-DED8F4937CF5}" type="datetimeFigureOut">
              <a:rPr lang="es-CO" smtClean="0"/>
              <a:pPr/>
              <a:t>05/10/2015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390E-A369-47C8-82AD-D961993E8F0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14200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15DE-3D0F-4EE1-B1A7-DED8F4937CF5}" type="datetimeFigureOut">
              <a:rPr lang="es-CO" smtClean="0"/>
              <a:pPr/>
              <a:t>05/10/2015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390E-A369-47C8-82AD-D961993E8F0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78901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15DE-3D0F-4EE1-B1A7-DED8F4937CF5}" type="datetimeFigureOut">
              <a:rPr lang="es-CO" smtClean="0"/>
              <a:pPr/>
              <a:t>05/10/2015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390E-A369-47C8-82AD-D961993E8F0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1024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15DE-3D0F-4EE1-B1A7-DED8F4937CF5}" type="datetimeFigureOut">
              <a:rPr lang="es-CO" smtClean="0"/>
              <a:pPr/>
              <a:t>05/10/2015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390E-A369-47C8-82AD-D961993E8F0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5526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615DE-3D0F-4EE1-B1A7-DED8F4937CF5}" type="datetimeFigureOut">
              <a:rPr lang="es-CO" smtClean="0"/>
              <a:pPr/>
              <a:t>05/10/2015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6390E-A369-47C8-82AD-D961993E8F0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11642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8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8.xml"/><Relationship Id="rId5" Type="http://schemas.openxmlformats.org/officeDocument/2006/relationships/diagramData" Target="../diagrams/data8.xml"/><Relationship Id="rId4" Type="http://schemas.openxmlformats.org/officeDocument/2006/relationships/image" Target="../media/image5.png"/><Relationship Id="rId9" Type="http://schemas.microsoft.com/office/2007/relationships/diagramDrawing" Target="../diagrams/drawing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0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0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0.xml"/><Relationship Id="rId5" Type="http://schemas.openxmlformats.org/officeDocument/2006/relationships/diagramData" Target="../diagrams/data10.xml"/><Relationship Id="rId4" Type="http://schemas.openxmlformats.org/officeDocument/2006/relationships/image" Target="../media/image5.png"/><Relationship Id="rId9" Type="http://schemas.microsoft.com/office/2007/relationships/diagramDrawing" Target="../diagrams/drawing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2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2.xml"/><Relationship Id="rId5" Type="http://schemas.openxmlformats.org/officeDocument/2006/relationships/diagramData" Target="../diagrams/data12.xml"/><Relationship Id="rId4" Type="http://schemas.openxmlformats.org/officeDocument/2006/relationships/image" Target="../media/image5.png"/><Relationship Id="rId9" Type="http://schemas.microsoft.com/office/2007/relationships/diagramDrawing" Target="../diagrams/drawing12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3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1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3.xml"/><Relationship Id="rId5" Type="http://schemas.openxmlformats.org/officeDocument/2006/relationships/diagramLayout" Target="../diagrams/layout13.xml"/><Relationship Id="rId4" Type="http://schemas.openxmlformats.org/officeDocument/2006/relationships/diagramData" Target="../diagrams/data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4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1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4.xml"/><Relationship Id="rId5" Type="http://schemas.openxmlformats.org/officeDocument/2006/relationships/diagramLayout" Target="../diagrams/layout14.xml"/><Relationship Id="rId4" Type="http://schemas.openxmlformats.org/officeDocument/2006/relationships/diagramData" Target="../diagrams/data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5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5.xml"/><Relationship Id="rId5" Type="http://schemas.openxmlformats.org/officeDocument/2006/relationships/diagramData" Target="../diagrams/data15.xml"/><Relationship Id="rId4" Type="http://schemas.openxmlformats.org/officeDocument/2006/relationships/image" Target="../media/image5.png"/><Relationship Id="rId9" Type="http://schemas.microsoft.com/office/2007/relationships/diagramDrawing" Target="../diagrams/drawing15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6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6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6.xml"/><Relationship Id="rId5" Type="http://schemas.openxmlformats.org/officeDocument/2006/relationships/diagramData" Target="../diagrams/data16.xml"/><Relationship Id="rId4" Type="http://schemas.openxmlformats.org/officeDocument/2006/relationships/image" Target="../media/image5.png"/><Relationship Id="rId9" Type="http://schemas.microsoft.com/office/2007/relationships/diagramDrawing" Target="../diagrams/drawing1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xxxxxxxx@mininterior.gov.co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5.png"/><Relationship Id="rId9" Type="http://schemas.microsoft.com/office/2007/relationships/diagramDrawing" Target="../diagrams/drawing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5.png"/><Relationship Id="rId9" Type="http://schemas.microsoft.com/office/2007/relationships/diagramDrawing" Target="../diagrams/drawing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13" Type="http://schemas.openxmlformats.org/officeDocument/2006/relationships/diagramColors" Target="../diagrams/colors5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4.xml"/><Relationship Id="rId12" Type="http://schemas.openxmlformats.org/officeDocument/2006/relationships/diagramQuickStyle" Target="../diagrams/quickStyle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4.xml"/><Relationship Id="rId11" Type="http://schemas.openxmlformats.org/officeDocument/2006/relationships/diagramLayout" Target="../diagrams/layout5.xml"/><Relationship Id="rId5" Type="http://schemas.openxmlformats.org/officeDocument/2006/relationships/diagramData" Target="../diagrams/data4.xml"/><Relationship Id="rId10" Type="http://schemas.openxmlformats.org/officeDocument/2006/relationships/diagramData" Target="../diagrams/data5.xml"/><Relationship Id="rId4" Type="http://schemas.openxmlformats.org/officeDocument/2006/relationships/image" Target="../media/image5.png"/><Relationship Id="rId9" Type="http://schemas.microsoft.com/office/2007/relationships/diagramDrawing" Target="../diagrams/drawing4.xml"/><Relationship Id="rId14" Type="http://schemas.microsoft.com/office/2007/relationships/diagramDrawing" Target="../diagrams/drawing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13" Type="http://schemas.openxmlformats.org/officeDocument/2006/relationships/diagramColors" Target="../diagrams/colors7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6.xml"/><Relationship Id="rId12" Type="http://schemas.openxmlformats.org/officeDocument/2006/relationships/diagramQuickStyle" Target="../diagrams/quickStyle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6.xml"/><Relationship Id="rId11" Type="http://schemas.openxmlformats.org/officeDocument/2006/relationships/diagramLayout" Target="../diagrams/layout7.xml"/><Relationship Id="rId5" Type="http://schemas.openxmlformats.org/officeDocument/2006/relationships/diagramData" Target="../diagrams/data6.xml"/><Relationship Id="rId10" Type="http://schemas.openxmlformats.org/officeDocument/2006/relationships/diagramData" Target="../diagrams/data7.xml"/><Relationship Id="rId4" Type="http://schemas.openxmlformats.org/officeDocument/2006/relationships/image" Target="../media/image5.png"/><Relationship Id="rId9" Type="http://schemas.microsoft.com/office/2007/relationships/diagramDrawing" Target="../diagrams/drawing6.xml"/><Relationship Id="rId14" Type="http://schemas.microsoft.com/office/2007/relationships/diagramDrawing" Target="../diagrams/drawin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980728"/>
            <a:ext cx="9144000" cy="3384376"/>
          </a:xfrm>
          <a:prstGeom prst="rect">
            <a:avLst/>
          </a:prstGeom>
          <a:solidFill>
            <a:srgbClr val="6300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altLang="es-CO" sz="4800" dirty="0">
                <a:solidFill>
                  <a:schemeClr val="bg1"/>
                </a:solidFill>
                <a:latin typeface="Century Gothic"/>
                <a:cs typeface="Century Gothic"/>
              </a:rPr>
              <a:t>ESTRATEGIA DE TRANSICIÓN HACIA </a:t>
            </a:r>
            <a:r>
              <a:rPr lang="es-CO" altLang="es-CO" sz="4800" dirty="0" smtClean="0">
                <a:solidFill>
                  <a:schemeClr val="bg1"/>
                </a:solidFill>
                <a:latin typeface="Century Gothic"/>
                <a:cs typeface="Century Gothic"/>
              </a:rPr>
              <a:t>NUEVAS ADMINISTRACIONES </a:t>
            </a:r>
            <a:r>
              <a:rPr lang="es-CO" altLang="es-CO" sz="4800" dirty="0">
                <a:solidFill>
                  <a:schemeClr val="bg1"/>
                </a:solidFill>
                <a:latin typeface="Century Gothic"/>
                <a:cs typeface="Century Gothic"/>
              </a:rPr>
              <a:t>LOCALES</a:t>
            </a:r>
          </a:p>
        </p:txBody>
      </p:sp>
      <p:grpSp>
        <p:nvGrpSpPr>
          <p:cNvPr id="3" name="2 Grupo"/>
          <p:cNvGrpSpPr/>
          <p:nvPr/>
        </p:nvGrpSpPr>
        <p:grpSpPr>
          <a:xfrm>
            <a:off x="285720" y="5733256"/>
            <a:ext cx="8572560" cy="1035708"/>
            <a:chOff x="285720" y="5786454"/>
            <a:chExt cx="8572560" cy="982510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5720" y="5786454"/>
              <a:ext cx="5200041" cy="982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4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40008" y="6078013"/>
              <a:ext cx="3118272" cy="63713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9966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179512" y="1340768"/>
            <a:ext cx="86764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4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Auto </a:t>
            </a:r>
            <a:r>
              <a:rPr lang="es-CO" sz="2400" dirty="0">
                <a:solidFill>
                  <a:srgbClr val="000000"/>
                </a:solidFill>
                <a:latin typeface="Century Gothic" panose="020B0502020202020204" pitchFamily="34" charset="0"/>
              </a:rPr>
              <a:t>383 de </a:t>
            </a:r>
            <a:r>
              <a:rPr lang="es-CO" sz="24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2010: Establece la obligación de </a:t>
            </a:r>
            <a:r>
              <a:rPr lang="es-CO" sz="2400" b="1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incluir un capítulo especial </a:t>
            </a:r>
            <a:r>
              <a:rPr lang="es-CO" sz="24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sobre la atención a las victimas, </a:t>
            </a:r>
            <a:r>
              <a:rPr lang="es-CO" sz="2400" dirty="0">
                <a:solidFill>
                  <a:srgbClr val="000000"/>
                </a:solidFill>
                <a:latin typeface="Century Gothic" panose="020B0502020202020204" pitchFamily="34" charset="0"/>
              </a:rPr>
              <a:t>el cual debe tener detalle sobre</a:t>
            </a:r>
            <a:r>
              <a:rPr lang="es-CO" sz="24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:</a:t>
            </a:r>
            <a:endParaRPr lang="es-CO" sz="2400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755576" y="6093296"/>
            <a:ext cx="70259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CO" dirty="0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0" y="13657"/>
            <a:ext cx="9144000" cy="1173859"/>
          </a:xfrm>
          <a:prstGeom prst="rect">
            <a:avLst/>
          </a:prstGeom>
          <a:solidFill>
            <a:srgbClr val="63002D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O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Lineamientos generales para la inclusión de la política pública para las víctimas</a:t>
            </a:r>
            <a:endParaRPr lang="es-ES" sz="3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1" name="2 Grupo"/>
          <p:cNvGrpSpPr/>
          <p:nvPr/>
        </p:nvGrpSpPr>
        <p:grpSpPr>
          <a:xfrm>
            <a:off x="2843808" y="6093296"/>
            <a:ext cx="6214590" cy="692696"/>
            <a:chOff x="285720" y="5786454"/>
            <a:chExt cx="8572560" cy="982510"/>
          </a:xfrm>
        </p:grpSpPr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5720" y="5786454"/>
              <a:ext cx="5200041" cy="982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4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40008" y="6078013"/>
              <a:ext cx="3118272" cy="637135"/>
            </a:xfrm>
            <a:prstGeom prst="rect">
              <a:avLst/>
            </a:prstGeom>
          </p:spPr>
        </p:pic>
      </p:grp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2829856526"/>
              </p:ext>
            </p:extLst>
          </p:nvPr>
        </p:nvGraphicFramePr>
        <p:xfrm>
          <a:off x="151384" y="2427403"/>
          <a:ext cx="8907014" cy="36658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34140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593745949"/>
              </p:ext>
            </p:extLst>
          </p:nvPr>
        </p:nvGraphicFramePr>
        <p:xfrm>
          <a:off x="107504" y="1268760"/>
          <a:ext cx="8964488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1 Título"/>
          <p:cNvSpPr txBox="1">
            <a:spLocks/>
          </p:cNvSpPr>
          <p:nvPr/>
        </p:nvSpPr>
        <p:spPr>
          <a:xfrm>
            <a:off x="0" y="9560"/>
            <a:ext cx="9144000" cy="1173859"/>
          </a:xfrm>
          <a:prstGeom prst="rect">
            <a:avLst/>
          </a:prstGeom>
          <a:solidFill>
            <a:srgbClr val="63002D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O" sz="3400" dirty="0">
                <a:solidFill>
                  <a:schemeClr val="bg1"/>
                </a:solidFill>
                <a:latin typeface="Century Gothic" panose="020B0502020202020204" pitchFamily="34" charset="0"/>
              </a:rPr>
              <a:t>¿</a:t>
            </a:r>
            <a:r>
              <a:rPr lang="es-CO" sz="3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Por qué es importante la Política Pública de Víctimas en los Informes de Gestión?</a:t>
            </a:r>
            <a:endParaRPr lang="es-ES" sz="3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03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755576" y="6093296"/>
            <a:ext cx="70259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CO" dirty="0"/>
          </a:p>
        </p:txBody>
      </p:sp>
      <p:grpSp>
        <p:nvGrpSpPr>
          <p:cNvPr id="2" name="2 Grupo"/>
          <p:cNvGrpSpPr/>
          <p:nvPr/>
        </p:nvGrpSpPr>
        <p:grpSpPr>
          <a:xfrm>
            <a:off x="2843808" y="6093296"/>
            <a:ext cx="6214590" cy="692696"/>
            <a:chOff x="285720" y="5786454"/>
            <a:chExt cx="8572560" cy="982510"/>
          </a:xfrm>
        </p:grpSpPr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5720" y="5786454"/>
              <a:ext cx="5200041" cy="982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4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40008" y="6078013"/>
              <a:ext cx="3118272" cy="637135"/>
            </a:xfrm>
            <a:prstGeom prst="rect">
              <a:avLst/>
            </a:prstGeom>
          </p:spPr>
        </p:pic>
      </p:grpSp>
      <p:sp>
        <p:nvSpPr>
          <p:cNvPr id="8" name="1 Título"/>
          <p:cNvSpPr txBox="1">
            <a:spLocks/>
          </p:cNvSpPr>
          <p:nvPr/>
        </p:nvSpPr>
        <p:spPr>
          <a:xfrm>
            <a:off x="0" y="13657"/>
            <a:ext cx="9144000" cy="1173859"/>
          </a:xfrm>
          <a:prstGeom prst="rect">
            <a:avLst/>
          </a:prstGeom>
          <a:solidFill>
            <a:srgbClr val="63002D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O" sz="4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Informes de </a:t>
            </a:r>
            <a:r>
              <a:rPr lang="es-CO" sz="4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Gestión General </a:t>
            </a:r>
            <a:r>
              <a:rPr lang="es-CO" sz="4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- Estructura</a:t>
            </a:r>
            <a:endParaRPr lang="es-ES" sz="4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2609251341"/>
              </p:ext>
            </p:extLst>
          </p:nvPr>
        </p:nvGraphicFramePr>
        <p:xfrm>
          <a:off x="179512" y="1268760"/>
          <a:ext cx="8784976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1647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755576" y="6093296"/>
            <a:ext cx="70259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CO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0" y="13657"/>
            <a:ext cx="9144000" cy="1173859"/>
          </a:xfrm>
          <a:prstGeom prst="rect">
            <a:avLst/>
          </a:prstGeom>
          <a:solidFill>
            <a:srgbClr val="63002D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O" sz="4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Informes de </a:t>
            </a:r>
            <a:r>
              <a:rPr lang="es-CO" sz="4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Gestión Cap. Víctimas </a:t>
            </a:r>
            <a:r>
              <a:rPr lang="es-CO" sz="4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- Estructura</a:t>
            </a:r>
            <a:endParaRPr lang="es-ES" sz="4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2323304754"/>
              </p:ext>
            </p:extLst>
          </p:nvPr>
        </p:nvGraphicFramePr>
        <p:xfrm>
          <a:off x="107504" y="1196752"/>
          <a:ext cx="9217024" cy="5661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7448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755576" y="6093296"/>
            <a:ext cx="70259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CO" dirty="0"/>
          </a:p>
        </p:txBody>
      </p:sp>
      <p:grpSp>
        <p:nvGrpSpPr>
          <p:cNvPr id="2" name="2 Grupo"/>
          <p:cNvGrpSpPr/>
          <p:nvPr/>
        </p:nvGrpSpPr>
        <p:grpSpPr>
          <a:xfrm>
            <a:off x="2843808" y="6093296"/>
            <a:ext cx="6214590" cy="692696"/>
            <a:chOff x="285720" y="5786454"/>
            <a:chExt cx="8572560" cy="982510"/>
          </a:xfrm>
        </p:grpSpPr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5720" y="5786454"/>
              <a:ext cx="5200041" cy="982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4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40008" y="6078013"/>
              <a:ext cx="3118272" cy="637135"/>
            </a:xfrm>
            <a:prstGeom prst="rect">
              <a:avLst/>
            </a:prstGeom>
          </p:spPr>
        </p:pic>
      </p:grpSp>
      <p:sp>
        <p:nvSpPr>
          <p:cNvPr id="8" name="1 Título"/>
          <p:cNvSpPr txBox="1">
            <a:spLocks/>
          </p:cNvSpPr>
          <p:nvPr/>
        </p:nvSpPr>
        <p:spPr>
          <a:xfrm>
            <a:off x="-33804" y="908720"/>
            <a:ext cx="9144000" cy="1173859"/>
          </a:xfrm>
          <a:prstGeom prst="rect">
            <a:avLst/>
          </a:prstGeom>
          <a:solidFill>
            <a:srgbClr val="63002D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O" sz="4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Ejercicio 1: Información Administrativa</a:t>
            </a:r>
            <a:endParaRPr lang="es-ES" sz="4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Rectángulo 2"/>
          <p:cNvSpPr/>
          <p:nvPr/>
        </p:nvSpPr>
        <p:spPr>
          <a:xfrm>
            <a:off x="251520" y="2780928"/>
            <a:ext cx="86409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s-ES" sz="2400" dirty="0" smtClean="0">
              <a:latin typeface="Century Gothic" panose="020B0502020202020204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s-ES" sz="2400" dirty="0" smtClean="0">
                <a:latin typeface="Century Gothic" panose="020B0502020202020204" pitchFamily="34" charset="0"/>
              </a:rPr>
              <a:t>Ver paginas 15 a18</a:t>
            </a:r>
            <a:endParaRPr lang="es-ES" sz="2400" dirty="0" smtClean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78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755576" y="6093296"/>
            <a:ext cx="70259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CO" dirty="0"/>
          </a:p>
        </p:txBody>
      </p:sp>
      <p:grpSp>
        <p:nvGrpSpPr>
          <p:cNvPr id="2" name="2 Grupo"/>
          <p:cNvGrpSpPr/>
          <p:nvPr/>
        </p:nvGrpSpPr>
        <p:grpSpPr>
          <a:xfrm>
            <a:off x="2843808" y="6093296"/>
            <a:ext cx="6214590" cy="692696"/>
            <a:chOff x="285720" y="5786454"/>
            <a:chExt cx="8572560" cy="982510"/>
          </a:xfrm>
        </p:grpSpPr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5720" y="5786454"/>
              <a:ext cx="5200041" cy="982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4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40008" y="6078013"/>
              <a:ext cx="3118272" cy="637135"/>
            </a:xfrm>
            <a:prstGeom prst="rect">
              <a:avLst/>
            </a:prstGeom>
          </p:spPr>
        </p:pic>
      </p:grpSp>
      <p:sp>
        <p:nvSpPr>
          <p:cNvPr id="8" name="1 Título"/>
          <p:cNvSpPr txBox="1">
            <a:spLocks/>
          </p:cNvSpPr>
          <p:nvPr/>
        </p:nvSpPr>
        <p:spPr>
          <a:xfrm>
            <a:off x="0" y="13657"/>
            <a:ext cx="9144000" cy="1173859"/>
          </a:xfrm>
          <a:prstGeom prst="rect">
            <a:avLst/>
          </a:prstGeom>
          <a:solidFill>
            <a:srgbClr val="63002D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O" sz="4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Ejercicio 2: Documento Estratégico</a:t>
            </a:r>
            <a:endParaRPr lang="es-ES" sz="4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4084395185"/>
              </p:ext>
            </p:extLst>
          </p:nvPr>
        </p:nvGraphicFramePr>
        <p:xfrm>
          <a:off x="611560" y="1412776"/>
          <a:ext cx="7992888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427346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 txBox="1">
            <a:spLocks/>
          </p:cNvSpPr>
          <p:nvPr/>
        </p:nvSpPr>
        <p:spPr>
          <a:xfrm>
            <a:off x="0" y="13657"/>
            <a:ext cx="9144000" cy="967071"/>
          </a:xfrm>
          <a:prstGeom prst="rect">
            <a:avLst/>
          </a:prstGeom>
          <a:solidFill>
            <a:srgbClr val="63002D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O" sz="3600" dirty="0">
                <a:solidFill>
                  <a:schemeClr val="bg1"/>
                </a:solidFill>
                <a:latin typeface="Century Gothic" panose="020B0502020202020204" pitchFamily="34" charset="0"/>
              </a:rPr>
              <a:t>Ejercicio </a:t>
            </a:r>
            <a:r>
              <a:rPr lang="es-CO" sz="3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3: </a:t>
            </a:r>
            <a:r>
              <a:rPr lang="es-CO" sz="3600" dirty="0">
                <a:solidFill>
                  <a:schemeClr val="bg1"/>
                </a:solidFill>
                <a:latin typeface="Century Gothic" panose="020B0502020202020204" pitchFamily="34" charset="0"/>
              </a:rPr>
              <a:t>Ruta </a:t>
            </a:r>
            <a:r>
              <a:rPr lang="es-CO" sz="3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para la construcción</a:t>
            </a:r>
            <a:endParaRPr lang="es-ES" sz="3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9" name="2 Grupo"/>
          <p:cNvGrpSpPr/>
          <p:nvPr/>
        </p:nvGrpSpPr>
        <p:grpSpPr>
          <a:xfrm>
            <a:off x="2843808" y="6093296"/>
            <a:ext cx="6214590" cy="692696"/>
            <a:chOff x="285720" y="5786454"/>
            <a:chExt cx="8572560" cy="982510"/>
          </a:xfrm>
        </p:grpSpPr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5720" y="5786454"/>
              <a:ext cx="5200041" cy="982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4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40008" y="6078013"/>
              <a:ext cx="3118272" cy="637135"/>
            </a:xfrm>
            <a:prstGeom prst="rect">
              <a:avLst/>
            </a:prstGeom>
          </p:spPr>
        </p:pic>
      </p:grp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60990082"/>
              </p:ext>
            </p:extLst>
          </p:nvPr>
        </p:nvGraphicFramePr>
        <p:xfrm>
          <a:off x="179512" y="1124744"/>
          <a:ext cx="8784976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22502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251520" y="1076538"/>
            <a:ext cx="8640960" cy="5016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Sintetizar:</a:t>
            </a:r>
          </a:p>
          <a:p>
            <a:r>
              <a:rPr lang="es-ES" sz="28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 </a:t>
            </a:r>
          </a:p>
          <a:p>
            <a:pPr lvl="0">
              <a:buFont typeface="Arial" pitchFamily="34" charset="0"/>
              <a:buChar char="•"/>
            </a:pPr>
            <a:r>
              <a:rPr lang="es-ES" sz="2400" dirty="0" smtClean="0">
                <a:latin typeface="Century Gothic" panose="020B0502020202020204" pitchFamily="34" charset="0"/>
              </a:rPr>
              <a:t>Metas alcanzadas.</a:t>
            </a:r>
          </a:p>
          <a:p>
            <a:pPr lvl="0"/>
            <a:endParaRPr lang="es-ES" sz="2400" dirty="0" smtClean="0">
              <a:latin typeface="Century Gothic" panose="020B0502020202020204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s-ES" sz="2400" dirty="0" smtClean="0">
                <a:latin typeface="Century Gothic" panose="020B0502020202020204" pitchFamily="34" charset="0"/>
              </a:rPr>
              <a:t>Las políticas, programas y/o proyectos que se considera deben continuar una vez finaliza el mandato y que son fundamentales en el corto y mediano plazo.</a:t>
            </a:r>
          </a:p>
          <a:p>
            <a:pPr lvl="0"/>
            <a:endParaRPr lang="es-ES" sz="2400" dirty="0" smtClean="0">
              <a:latin typeface="Century Gothic" panose="020B0502020202020204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s-ES" sz="2400" dirty="0" smtClean="0">
                <a:latin typeface="Century Gothic" panose="020B0502020202020204" pitchFamily="34" charset="0"/>
              </a:rPr>
              <a:t>Las dificultades persistentes y sus causas, así como los factores de éxito identificados.</a:t>
            </a:r>
          </a:p>
          <a:p>
            <a:pPr lvl="0">
              <a:buFont typeface="Arial" pitchFamily="34" charset="0"/>
              <a:buChar char="•"/>
            </a:pPr>
            <a:endParaRPr lang="es-ES" sz="2400" dirty="0" smtClean="0">
              <a:latin typeface="Century Gothic" panose="020B0502020202020204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s-ES" sz="2400" dirty="0" smtClean="0">
                <a:latin typeface="Century Gothic" panose="020B0502020202020204" pitchFamily="34" charset="0"/>
              </a:rPr>
              <a:t>Recomendaciones específicas para la próxima administración.</a:t>
            </a:r>
          </a:p>
        </p:txBody>
      </p:sp>
      <p:sp>
        <p:nvSpPr>
          <p:cNvPr id="9" name="Rectángulo 8"/>
          <p:cNvSpPr/>
          <p:nvPr/>
        </p:nvSpPr>
        <p:spPr>
          <a:xfrm>
            <a:off x="755576" y="6093296"/>
            <a:ext cx="70259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CO" dirty="0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0" y="13657"/>
            <a:ext cx="9144000" cy="895063"/>
          </a:xfrm>
          <a:prstGeom prst="rect">
            <a:avLst/>
          </a:prstGeom>
          <a:solidFill>
            <a:srgbClr val="63002D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O" sz="3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Conclusiones y Recomendaciones</a:t>
            </a:r>
            <a:endParaRPr lang="es-ES" sz="3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1" name="2 Grupo"/>
          <p:cNvGrpSpPr/>
          <p:nvPr/>
        </p:nvGrpSpPr>
        <p:grpSpPr>
          <a:xfrm>
            <a:off x="2843808" y="6093296"/>
            <a:ext cx="6214590" cy="692696"/>
            <a:chOff x="285720" y="5786454"/>
            <a:chExt cx="8572560" cy="982510"/>
          </a:xfrm>
        </p:grpSpPr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5720" y="5786454"/>
              <a:ext cx="5200041" cy="982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4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40008" y="6078013"/>
              <a:ext cx="3118272" cy="63713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9068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251520" y="1076538"/>
            <a:ext cx="864096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¿Qué le recomendarían a la próxima administración?</a:t>
            </a:r>
          </a:p>
          <a:p>
            <a:pPr marL="342900" indent="-342900">
              <a:buFont typeface="Arial"/>
              <a:buChar char="•"/>
            </a:pPr>
            <a:endParaRPr lang="es-ES" sz="3200" dirty="0" smtClean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/>
              <a:buChar char="•"/>
            </a:pPr>
            <a:r>
              <a:rPr lang="es-ES" sz="3200" dirty="0" smtClean="0">
                <a:latin typeface="Century Gothic" panose="020B0502020202020204" pitchFamily="34" charset="0"/>
              </a:rPr>
              <a:t>1</a:t>
            </a:r>
          </a:p>
          <a:p>
            <a:pPr marL="342900" indent="-342900">
              <a:buFont typeface="Arial"/>
              <a:buChar char="•"/>
            </a:pPr>
            <a:r>
              <a:rPr lang="es-ES" sz="3200" dirty="0" smtClean="0">
                <a:latin typeface="Century Gothic" panose="020B0502020202020204" pitchFamily="34" charset="0"/>
              </a:rPr>
              <a:t>2</a:t>
            </a:r>
          </a:p>
          <a:p>
            <a:pPr marL="342900" indent="-342900">
              <a:buFont typeface="Arial"/>
              <a:buChar char="•"/>
            </a:pPr>
            <a:r>
              <a:rPr lang="es-ES" sz="3200" dirty="0" smtClean="0">
                <a:latin typeface="Century Gothic" panose="020B0502020202020204" pitchFamily="34" charset="0"/>
              </a:rPr>
              <a:t>3</a:t>
            </a:r>
          </a:p>
          <a:p>
            <a:pPr marL="342900" indent="-342900">
              <a:buFont typeface="Arial"/>
              <a:buChar char="•"/>
            </a:pPr>
            <a:r>
              <a:rPr lang="es-ES" sz="3200" dirty="0" smtClean="0">
                <a:latin typeface="Century Gothic" panose="020B0502020202020204" pitchFamily="34" charset="0"/>
              </a:rPr>
              <a:t>…</a:t>
            </a:r>
          </a:p>
          <a:p>
            <a:pPr marL="342900" indent="-342900">
              <a:buFont typeface="Arial"/>
              <a:buChar char="•"/>
            </a:pPr>
            <a:endParaRPr lang="es-ES" sz="3200" dirty="0" smtClean="0">
              <a:latin typeface="Century Gothic" panose="020B050202020202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755576" y="6093296"/>
            <a:ext cx="70259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CO" dirty="0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0" y="13657"/>
            <a:ext cx="9144000" cy="895063"/>
          </a:xfrm>
          <a:prstGeom prst="rect">
            <a:avLst/>
          </a:prstGeom>
          <a:solidFill>
            <a:srgbClr val="63002D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O" sz="3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Conclusiones y Recomendaciones</a:t>
            </a:r>
            <a:endParaRPr lang="es-ES" sz="3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1" name="2 Grupo"/>
          <p:cNvGrpSpPr/>
          <p:nvPr/>
        </p:nvGrpSpPr>
        <p:grpSpPr>
          <a:xfrm>
            <a:off x="2843808" y="6093296"/>
            <a:ext cx="6214590" cy="692696"/>
            <a:chOff x="285720" y="5786454"/>
            <a:chExt cx="8572560" cy="982510"/>
          </a:xfrm>
        </p:grpSpPr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5720" y="5786454"/>
              <a:ext cx="5200041" cy="982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4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40008" y="6078013"/>
              <a:ext cx="3118272" cy="63713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5376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2 Grupo"/>
          <p:cNvGrpSpPr/>
          <p:nvPr/>
        </p:nvGrpSpPr>
        <p:grpSpPr>
          <a:xfrm>
            <a:off x="2843808" y="6093296"/>
            <a:ext cx="6214590" cy="692696"/>
            <a:chOff x="285720" y="5786454"/>
            <a:chExt cx="8572560" cy="982510"/>
          </a:xfrm>
        </p:grpSpPr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5720" y="5786454"/>
              <a:ext cx="5200041" cy="982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4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40008" y="6078013"/>
              <a:ext cx="3118272" cy="637135"/>
            </a:xfrm>
            <a:prstGeom prst="rect">
              <a:avLst/>
            </a:prstGeom>
          </p:spPr>
        </p:pic>
      </p:grpSp>
      <p:sp>
        <p:nvSpPr>
          <p:cNvPr id="3" name="Rectángulo 2"/>
          <p:cNvSpPr/>
          <p:nvPr/>
        </p:nvSpPr>
        <p:spPr>
          <a:xfrm>
            <a:off x="179512" y="1196752"/>
            <a:ext cx="878497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" sz="1700" dirty="0" smtClean="0">
                <a:latin typeface="Century Gothic" panose="020B0502020202020204" pitchFamily="34" charset="0"/>
              </a:rPr>
              <a:t>Establecer alcance y soportes del informe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" sz="1700" dirty="0" smtClean="0">
                <a:latin typeface="Century Gothic" panose="020B0502020202020204" pitchFamily="34" charset="0"/>
              </a:rPr>
              <a:t>Diseñar y entregar formatos estándar para su presentación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" sz="1700" dirty="0" smtClean="0">
                <a:latin typeface="Century Gothic" panose="020B0502020202020204" pitchFamily="34" charset="0"/>
              </a:rPr>
              <a:t>Definir ruta para la recolección, análisis y presentación de la información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" sz="1700" dirty="0" smtClean="0">
                <a:latin typeface="Century Gothic" panose="020B0502020202020204" pitchFamily="34" charset="0"/>
              </a:rPr>
              <a:t>Revisar la información existente en la entidad territorial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" sz="1700" dirty="0" smtClean="0">
                <a:latin typeface="Century Gothic" panose="020B0502020202020204" pitchFamily="34" charset="0"/>
              </a:rPr>
              <a:t>Analizar los compromisos y resultados de políticas y programas incluidos en el PD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" sz="1700" dirty="0" smtClean="0">
                <a:latin typeface="Century Gothic" panose="020B0502020202020204" pitchFamily="34" charset="0"/>
              </a:rPr>
              <a:t>Analizar los compromisos y resultados de PAT, en cada vigencia y en el periodo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" sz="1700" dirty="0" smtClean="0">
                <a:latin typeface="Century Gothic" panose="020B0502020202020204" pitchFamily="34" charset="0"/>
              </a:rPr>
              <a:t>Analizar los compromisos y resultados de otros instrumentos de planeación, como planes de retorno y reubicación, y planes integrales de reparación colectiva, entre otros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" sz="1700" dirty="0" smtClean="0">
                <a:latin typeface="Century Gothic" panose="020B0502020202020204" pitchFamily="34" charset="0"/>
              </a:rPr>
              <a:t>Revisar la ejecución presupuestal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" sz="1700" dirty="0" smtClean="0">
                <a:latin typeface="Century Gothic" panose="020B0502020202020204" pitchFamily="34" charset="0"/>
              </a:rPr>
              <a:t>Analizar la información consolidada por la dependencia a cargo, sobre actividades en desarrollo y proyectos propios o articulados con otro nivel de gobierno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" sz="1700" dirty="0" smtClean="0">
                <a:latin typeface="Century Gothic" panose="020B0502020202020204" pitchFamily="34" charset="0"/>
              </a:rPr>
              <a:t>Realizar balance de necesidades actuales de la población victima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" sz="1700" dirty="0" smtClean="0">
                <a:latin typeface="Century Gothic" panose="020B0502020202020204" pitchFamily="34" charset="0"/>
              </a:rPr>
              <a:t>Validar la información con equipo de gobierno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" sz="1700" dirty="0" smtClean="0">
                <a:latin typeface="Century Gothic" panose="020B0502020202020204" pitchFamily="34" charset="0"/>
              </a:rPr>
              <a:t>Validar la información en el Comité Territorial de Justicia Transicional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" sz="1700" dirty="0" smtClean="0">
                <a:latin typeface="Century Gothic" panose="020B0502020202020204" pitchFamily="34" charset="0"/>
              </a:rPr>
              <a:t>Incluir el tema en las reuniones de empalme</a:t>
            </a:r>
            <a:endParaRPr lang="es-ES" sz="1700" dirty="0">
              <a:latin typeface="Century Gothic" panose="020B050202020202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755576" y="6093296"/>
            <a:ext cx="70259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CO" dirty="0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0" y="13657"/>
            <a:ext cx="9144000" cy="1173859"/>
          </a:xfrm>
          <a:prstGeom prst="rect">
            <a:avLst/>
          </a:prstGeom>
          <a:solidFill>
            <a:srgbClr val="63002D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Claves para </a:t>
            </a:r>
            <a:r>
              <a:rPr lang="es-CO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realizar el capitulo de </a:t>
            </a:r>
            <a:r>
              <a:rPr lang="es-CO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víctimas </a:t>
            </a:r>
            <a:r>
              <a:rPr lang="es-CO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del Informe de </a:t>
            </a:r>
            <a:r>
              <a:rPr lang="es-CO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Gestión</a:t>
            </a:r>
            <a:endParaRPr lang="es-CO" sz="3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62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980728"/>
            <a:ext cx="9144000" cy="3384376"/>
          </a:xfrm>
          <a:prstGeom prst="rect">
            <a:avLst/>
          </a:prstGeom>
          <a:solidFill>
            <a:srgbClr val="6300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3600" dirty="0" smtClean="0">
                <a:latin typeface="Century Gothic" panose="020B0502020202020204" pitchFamily="34" charset="0"/>
              </a:rPr>
              <a:t>Lineamientos generales para la </a:t>
            </a:r>
            <a:r>
              <a:rPr lang="es-CO" sz="3600" b="1" dirty="0" smtClean="0">
                <a:latin typeface="Century Gothic" panose="020B0502020202020204" pitchFamily="34" charset="0"/>
              </a:rPr>
              <a:t>inclusión de la política pública para las víctimas</a:t>
            </a:r>
            <a:r>
              <a:rPr lang="es-CO" sz="3600" dirty="0" smtClean="0">
                <a:latin typeface="Century Gothic" panose="020B0502020202020204" pitchFamily="34" charset="0"/>
              </a:rPr>
              <a:t> en el </a:t>
            </a:r>
            <a:r>
              <a:rPr lang="es-CO" sz="3600" b="1" dirty="0" smtClean="0">
                <a:latin typeface="Century Gothic" panose="020B0502020202020204" pitchFamily="34" charset="0"/>
              </a:rPr>
              <a:t>informe de gestión</a:t>
            </a:r>
            <a:r>
              <a:rPr lang="es-CO" sz="3600" dirty="0" smtClean="0">
                <a:latin typeface="Century Gothic" panose="020B0502020202020204" pitchFamily="34" charset="0"/>
              </a:rPr>
              <a:t> del periodo 2012-2015, y en los procesos de </a:t>
            </a:r>
            <a:r>
              <a:rPr lang="es-CO" sz="3600" b="1" dirty="0" smtClean="0">
                <a:latin typeface="Century Gothic" panose="020B0502020202020204" pitchFamily="34" charset="0"/>
              </a:rPr>
              <a:t>empalme</a:t>
            </a:r>
            <a:r>
              <a:rPr lang="es-CO" sz="3600" dirty="0" smtClean="0">
                <a:latin typeface="Century Gothic" panose="020B0502020202020204" pitchFamily="34" charset="0"/>
              </a:rPr>
              <a:t> de las administraciones </a:t>
            </a:r>
            <a:r>
              <a:rPr lang="es-CO" sz="4000" dirty="0" smtClean="0">
                <a:latin typeface="Century Gothic" panose="020B0502020202020204" pitchFamily="34" charset="0"/>
              </a:rPr>
              <a:t>territoriales</a:t>
            </a:r>
            <a:endParaRPr lang="es-CO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grpSp>
        <p:nvGrpSpPr>
          <p:cNvPr id="3" name="2 Grupo"/>
          <p:cNvGrpSpPr/>
          <p:nvPr/>
        </p:nvGrpSpPr>
        <p:grpSpPr>
          <a:xfrm>
            <a:off x="285720" y="5733256"/>
            <a:ext cx="8572560" cy="1035708"/>
            <a:chOff x="285720" y="5786454"/>
            <a:chExt cx="8572560" cy="982510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5720" y="5786454"/>
              <a:ext cx="5200041" cy="982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4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40008" y="6078013"/>
              <a:ext cx="3118272" cy="63713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2395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 txBox="1">
            <a:spLocks/>
          </p:cNvSpPr>
          <p:nvPr/>
        </p:nvSpPr>
        <p:spPr>
          <a:xfrm>
            <a:off x="0" y="13657"/>
            <a:ext cx="9144000" cy="967071"/>
          </a:xfrm>
          <a:prstGeom prst="rect">
            <a:avLst/>
          </a:prstGeom>
          <a:solidFill>
            <a:srgbClr val="63002D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O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Proceso de Transición</a:t>
            </a:r>
            <a:endParaRPr lang="es-ES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9" name="2 Grupo"/>
          <p:cNvGrpSpPr/>
          <p:nvPr/>
        </p:nvGrpSpPr>
        <p:grpSpPr>
          <a:xfrm>
            <a:off x="2843808" y="6093296"/>
            <a:ext cx="6214590" cy="692696"/>
            <a:chOff x="285720" y="5786454"/>
            <a:chExt cx="8572560" cy="982510"/>
          </a:xfrm>
        </p:grpSpPr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5720" y="5786454"/>
              <a:ext cx="5200041" cy="982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4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40008" y="6078013"/>
              <a:ext cx="3118272" cy="637135"/>
            </a:xfrm>
            <a:prstGeom prst="rect">
              <a:avLst/>
            </a:prstGeom>
          </p:spPr>
        </p:pic>
      </p:grpSp>
      <p:sp>
        <p:nvSpPr>
          <p:cNvPr id="12" name="Rectángulo 11"/>
          <p:cNvSpPr/>
          <p:nvPr/>
        </p:nvSpPr>
        <p:spPr>
          <a:xfrm>
            <a:off x="179512" y="1037049"/>
            <a:ext cx="864096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3000" dirty="0" smtClean="0">
                <a:latin typeface="Century Gothic" panose="020B0502020202020204" pitchFamily="34" charset="0"/>
              </a:rPr>
              <a:t>Preguntas orientadoras:</a:t>
            </a: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1724208260"/>
              </p:ext>
            </p:extLst>
          </p:nvPr>
        </p:nvGraphicFramePr>
        <p:xfrm>
          <a:off x="179512" y="1556792"/>
          <a:ext cx="8784976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90175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3238317"/>
              </p:ext>
            </p:extLst>
          </p:nvPr>
        </p:nvGraphicFramePr>
        <p:xfrm>
          <a:off x="270317" y="1086489"/>
          <a:ext cx="4320480" cy="2054479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4320480"/>
              </a:tblGrid>
              <a:tr h="1997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effectLst/>
                          <a:latin typeface="Century Gothic" panose="020B0502020202020204" pitchFamily="34" charset="0"/>
                        </a:rPr>
                        <a:t>1. ACCIONES</a:t>
                      </a:r>
                      <a:endParaRPr lang="es-ES" sz="20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58" marR="41258" marT="0" marB="0" anchor="ctr"/>
                </a:tc>
              </a:tr>
              <a:tr h="138437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0" dirty="0" smtClean="0">
                          <a:effectLst/>
                          <a:latin typeface="Century Gothic" panose="020B0502020202020204" pitchFamily="34" charset="0"/>
                        </a:rPr>
                        <a:t> Responde a la pregunta:</a:t>
                      </a:r>
                    </a:p>
                    <a:p>
                      <a:pPr marL="285750" indent="-2857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CO" sz="1800" b="0" dirty="0" smtClean="0">
                          <a:effectLst/>
                          <a:latin typeface="Century Gothic" panose="020B0502020202020204" pitchFamily="34" charset="0"/>
                        </a:rPr>
                        <a:t>¿Qué hicimos? </a:t>
                      </a:r>
                    </a:p>
                    <a:p>
                      <a:pPr mar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s-CO" sz="1800" b="0" dirty="0" smtClean="0">
                          <a:effectLst/>
                          <a:latin typeface="Century Gothic" panose="020B0502020202020204" pitchFamily="34" charset="0"/>
                        </a:rPr>
                        <a:t>Señalando para ello los Planes, Programas y Proyectos, orientados a fortalecer los derechos de las víctimas que se ejecutaron en el cuatrienio.</a:t>
                      </a:r>
                      <a:endParaRPr lang="es-ES" sz="20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58" marR="41258" marT="0" marB="0"/>
                </a:tc>
              </a:tr>
            </a:tbl>
          </a:graphicData>
        </a:graphic>
      </p:graphicFrame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947144"/>
              </p:ext>
            </p:extLst>
          </p:nvPr>
        </p:nvGraphicFramePr>
        <p:xfrm>
          <a:off x="4797549" y="1196752"/>
          <a:ext cx="4032448" cy="1872208"/>
        </p:xfrm>
        <a:graphic>
          <a:graphicData uri="http://schemas.openxmlformats.org/drawingml/2006/table">
            <a:tbl>
              <a:tblPr firstRow="1" firstCol="1" bandRow="1">
                <a:tableStyleId>{9DCAF9ED-07DC-4A11-8D7F-57B35C25682E}</a:tableStyleId>
              </a:tblPr>
              <a:tblGrid>
                <a:gridCol w="4032448"/>
              </a:tblGrid>
              <a:tr h="2947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  <a:latin typeface="Century Gothic" panose="020B0502020202020204" pitchFamily="34" charset="0"/>
                        </a:rPr>
                        <a:t>2. METAS </a:t>
                      </a:r>
                      <a:r>
                        <a:rPr lang="es-ES" sz="1800" dirty="0">
                          <a:effectLst/>
                          <a:latin typeface="Century Gothic" panose="020B0502020202020204" pitchFamily="34" charset="0"/>
                        </a:rPr>
                        <a:t>ALCANZADAS</a:t>
                      </a:r>
                      <a:endParaRPr lang="es-ES" sz="2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51" marR="41251" marT="0" marB="0" anchor="ctr"/>
                </a:tc>
              </a:tr>
              <a:tr h="157743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0" dirty="0" smtClean="0">
                          <a:effectLst/>
                          <a:latin typeface="Century Gothic" panose="020B0502020202020204" pitchFamily="34" charset="0"/>
                        </a:rPr>
                        <a:t>Responde a las preguntas:</a:t>
                      </a:r>
                    </a:p>
                    <a:p>
                      <a:pPr marL="285750" indent="-2857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CO" sz="1800" b="0" dirty="0" smtClean="0">
                          <a:effectLst/>
                          <a:latin typeface="Century Gothic" panose="020B0502020202020204" pitchFamily="34" charset="0"/>
                        </a:rPr>
                        <a:t>¿Qué logramos?</a:t>
                      </a:r>
                    </a:p>
                    <a:p>
                      <a:pPr marL="285750" indent="-2857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CO" sz="1800" b="0" dirty="0" smtClean="0">
                          <a:effectLst/>
                          <a:latin typeface="Century Gothic" panose="020B0502020202020204" pitchFamily="34" charset="0"/>
                        </a:rPr>
                        <a:t>¿Cuál fue el alcance de las metas previamente propuestas?</a:t>
                      </a:r>
                      <a:endParaRPr lang="es-ES" sz="20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51" marR="41251" marT="0" marB="0"/>
                </a:tc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790189"/>
              </p:ext>
            </p:extLst>
          </p:nvPr>
        </p:nvGraphicFramePr>
        <p:xfrm>
          <a:off x="405061" y="3356992"/>
          <a:ext cx="8280920" cy="2641473"/>
        </p:xfrm>
        <a:graphic>
          <a:graphicData uri="http://schemas.openxmlformats.org/drawingml/2006/table">
            <a:tbl>
              <a:tblPr firstRow="1" firstCol="1" bandRow="1">
                <a:tableStyleId>{1FECB4D8-DB02-4DC6-A0A2-4F2EBAE1DC90}</a:tableStyleId>
              </a:tblPr>
              <a:tblGrid>
                <a:gridCol w="8280920"/>
              </a:tblGrid>
              <a:tr h="1699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  <a:latin typeface="Century Gothic" panose="020B0502020202020204" pitchFamily="34" charset="0"/>
                        </a:rPr>
                        <a:t>3. RECOMENDACIONES</a:t>
                      </a:r>
                      <a:endParaRPr lang="es-ES" sz="2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56" marR="41256" marT="0" marB="0" anchor="ctr"/>
                </a:tc>
              </a:tr>
              <a:tr h="183553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0" dirty="0" smtClean="0">
                          <a:effectLst/>
                          <a:latin typeface="Century Gothic" panose="020B0502020202020204" pitchFamily="34" charset="0"/>
                        </a:rPr>
                        <a:t>Responde a las preguntas:</a:t>
                      </a:r>
                    </a:p>
                    <a:p>
                      <a:pPr marL="285750" indent="-2857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CO" sz="1800" b="0" dirty="0" smtClean="0">
                          <a:effectLst/>
                          <a:latin typeface="Century Gothic" panose="020B0502020202020204" pitchFamily="34" charset="0"/>
                        </a:rPr>
                        <a:t>¿Qué de lo que se está ejecutando continuará</a:t>
                      </a:r>
                      <a:r>
                        <a:rPr lang="es-CO" sz="1800" b="0" baseline="0" dirty="0" smtClean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CO" sz="1800" b="0" dirty="0" smtClean="0">
                          <a:effectLst/>
                          <a:latin typeface="Century Gothic" panose="020B0502020202020204" pitchFamily="34" charset="0"/>
                        </a:rPr>
                        <a:t>en los primeros meses de 2016?</a:t>
                      </a:r>
                    </a:p>
                    <a:p>
                      <a:pPr marL="285750" indent="-2857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CO" sz="1800" b="0" dirty="0" smtClean="0">
                          <a:effectLst/>
                          <a:latin typeface="Century Gothic" panose="020B0502020202020204" pitchFamily="34" charset="0"/>
                        </a:rPr>
                        <a:t>¿Qué se recomienda implementar en el próximo cuatrienio?</a:t>
                      </a:r>
                    </a:p>
                    <a:p>
                      <a:pPr marL="285750" indent="-2857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CO" sz="1800" b="0" dirty="0" smtClean="0">
                          <a:effectLst/>
                          <a:latin typeface="Century Gothic" panose="020B0502020202020204" pitchFamily="34" charset="0"/>
                        </a:rPr>
                        <a:t>¿Qué mecanismos o estrategias coadyuvaron a la obtención de la metas?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0" dirty="0" smtClean="0">
                          <a:effectLst/>
                          <a:latin typeface="Century Gothic" panose="020B0502020202020204" pitchFamily="34" charset="0"/>
                        </a:rPr>
                        <a:t>Asimismo se pueden</a:t>
                      </a:r>
                      <a:r>
                        <a:rPr lang="es-CO" sz="1800" b="0" baseline="0" dirty="0" smtClean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CO" sz="1800" b="0" dirty="0" smtClean="0">
                          <a:effectLst/>
                          <a:latin typeface="Century Gothic" panose="020B0502020202020204" pitchFamily="34" charset="0"/>
                        </a:rPr>
                        <a:t>incluir las sugerencias significativas para la</a:t>
                      </a:r>
                      <a:r>
                        <a:rPr lang="es-CO" sz="1800" b="0" baseline="0" dirty="0" smtClean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CO" sz="1800" b="0" dirty="0" smtClean="0">
                          <a:effectLst/>
                          <a:latin typeface="Century Gothic" panose="020B0502020202020204" pitchFamily="34" charset="0"/>
                        </a:rPr>
                        <a:t>nueva Administración.</a:t>
                      </a:r>
                      <a:endParaRPr lang="es-ES" sz="20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56" marR="41256" marT="0" marB="0" anchor="b"/>
                </a:tc>
              </a:tr>
            </a:tbl>
          </a:graphicData>
        </a:graphic>
      </p:graphicFrame>
      <p:sp>
        <p:nvSpPr>
          <p:cNvPr id="8" name="1 Título"/>
          <p:cNvSpPr txBox="1">
            <a:spLocks/>
          </p:cNvSpPr>
          <p:nvPr/>
        </p:nvSpPr>
        <p:spPr>
          <a:xfrm>
            <a:off x="0" y="13657"/>
            <a:ext cx="9144000" cy="967071"/>
          </a:xfrm>
          <a:prstGeom prst="rect">
            <a:avLst/>
          </a:prstGeom>
          <a:solidFill>
            <a:srgbClr val="63002D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O" sz="4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Conclusiones</a:t>
            </a:r>
            <a:endParaRPr lang="es-ES" sz="4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9" name="2 Grupo"/>
          <p:cNvGrpSpPr/>
          <p:nvPr/>
        </p:nvGrpSpPr>
        <p:grpSpPr>
          <a:xfrm>
            <a:off x="2843808" y="6093296"/>
            <a:ext cx="6214590" cy="692696"/>
            <a:chOff x="285720" y="5786454"/>
            <a:chExt cx="8572560" cy="982510"/>
          </a:xfrm>
        </p:grpSpPr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5720" y="5786454"/>
              <a:ext cx="5200041" cy="982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4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40008" y="6078013"/>
              <a:ext cx="3118272" cy="63713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5788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2 Grupo"/>
          <p:cNvGrpSpPr/>
          <p:nvPr/>
        </p:nvGrpSpPr>
        <p:grpSpPr>
          <a:xfrm>
            <a:off x="2843808" y="6093296"/>
            <a:ext cx="6214590" cy="692696"/>
            <a:chOff x="285720" y="5786454"/>
            <a:chExt cx="8572560" cy="982510"/>
          </a:xfrm>
        </p:grpSpPr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5720" y="5786454"/>
              <a:ext cx="5200041" cy="982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4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40008" y="6078013"/>
              <a:ext cx="3118272" cy="637135"/>
            </a:xfrm>
            <a:prstGeom prst="rect">
              <a:avLst/>
            </a:prstGeom>
          </p:spPr>
        </p:pic>
      </p:grpSp>
      <p:sp>
        <p:nvSpPr>
          <p:cNvPr id="9" name="Rectángulo 8"/>
          <p:cNvSpPr/>
          <p:nvPr/>
        </p:nvSpPr>
        <p:spPr>
          <a:xfrm>
            <a:off x="755576" y="6093296"/>
            <a:ext cx="70259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CO" dirty="0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0" y="13657"/>
            <a:ext cx="9144000" cy="895063"/>
          </a:xfrm>
          <a:prstGeom prst="rect">
            <a:avLst/>
          </a:prstGeom>
          <a:solidFill>
            <a:srgbClr val="63002D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O" sz="4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Para ir pensando en el empalme…</a:t>
            </a:r>
            <a:endParaRPr lang="es-ES" sz="4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706896388"/>
              </p:ext>
            </p:extLst>
          </p:nvPr>
        </p:nvGraphicFramePr>
        <p:xfrm>
          <a:off x="179512" y="980728"/>
          <a:ext cx="8712968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19068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2 Grupo"/>
          <p:cNvGrpSpPr/>
          <p:nvPr/>
        </p:nvGrpSpPr>
        <p:grpSpPr>
          <a:xfrm>
            <a:off x="2843808" y="6093296"/>
            <a:ext cx="6214590" cy="692696"/>
            <a:chOff x="285720" y="5786454"/>
            <a:chExt cx="8572560" cy="982510"/>
          </a:xfrm>
        </p:grpSpPr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5720" y="5786454"/>
              <a:ext cx="5200041" cy="982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4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40008" y="6078013"/>
              <a:ext cx="3118272" cy="637135"/>
            </a:xfrm>
            <a:prstGeom prst="rect">
              <a:avLst/>
            </a:prstGeom>
          </p:spPr>
        </p:pic>
      </p:grpSp>
      <p:sp>
        <p:nvSpPr>
          <p:cNvPr id="9" name="Rectángulo 8"/>
          <p:cNvSpPr/>
          <p:nvPr/>
        </p:nvSpPr>
        <p:spPr>
          <a:xfrm>
            <a:off x="755576" y="6093296"/>
            <a:ext cx="70259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CO" dirty="0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0" y="13657"/>
            <a:ext cx="9144000" cy="895063"/>
          </a:xfrm>
          <a:prstGeom prst="rect">
            <a:avLst/>
          </a:prstGeom>
          <a:solidFill>
            <a:srgbClr val="63002D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O" sz="4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Para ir pensando en el empalme…</a:t>
            </a:r>
            <a:endParaRPr lang="es-ES" sz="4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1950020284"/>
              </p:ext>
            </p:extLst>
          </p:nvPr>
        </p:nvGraphicFramePr>
        <p:xfrm>
          <a:off x="179512" y="980728"/>
          <a:ext cx="8712968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83438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5661248"/>
            <a:ext cx="6120963" cy="1124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ángulo 8"/>
          <p:cNvSpPr/>
          <p:nvPr/>
        </p:nvSpPr>
        <p:spPr>
          <a:xfrm>
            <a:off x="755576" y="6093296"/>
            <a:ext cx="70259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CO" dirty="0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0" y="13657"/>
            <a:ext cx="9144000" cy="895063"/>
          </a:xfrm>
          <a:prstGeom prst="rect">
            <a:avLst/>
          </a:prstGeom>
          <a:solidFill>
            <a:srgbClr val="63002D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O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Datos de Contacto</a:t>
            </a:r>
            <a:endParaRPr lang="es-ES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467544" y="1916832"/>
            <a:ext cx="820891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>
                <a:latin typeface="Century Gothic"/>
                <a:cs typeface="Century Gothic"/>
              </a:rPr>
              <a:t>XXXXXX</a:t>
            </a:r>
            <a:endParaRPr lang="es-ES" sz="3200" b="1" dirty="0" smtClean="0">
              <a:latin typeface="Century Gothic"/>
              <a:cs typeface="Century Gothic"/>
            </a:endParaRPr>
          </a:p>
          <a:p>
            <a:pPr algn="ctr"/>
            <a:r>
              <a:rPr lang="es-ES" sz="2800" dirty="0" smtClean="0">
                <a:latin typeface="Century Gothic"/>
                <a:cs typeface="Century Gothic"/>
              </a:rPr>
              <a:t>Grupo de Articulación Interna para la </a:t>
            </a:r>
          </a:p>
          <a:p>
            <a:pPr algn="ctr"/>
            <a:r>
              <a:rPr lang="es-ES" sz="2800" dirty="0" smtClean="0">
                <a:latin typeface="Century Gothic"/>
                <a:cs typeface="Century Gothic"/>
              </a:rPr>
              <a:t>Política de Víctimas del Conflicto Armado</a:t>
            </a:r>
          </a:p>
          <a:p>
            <a:pPr algn="ctr"/>
            <a:r>
              <a:rPr lang="es-ES" sz="2800" dirty="0" smtClean="0">
                <a:latin typeface="Century Gothic"/>
                <a:cs typeface="Century Gothic"/>
              </a:rPr>
              <a:t>Ministerio del Interior</a:t>
            </a:r>
          </a:p>
          <a:p>
            <a:pPr algn="ctr"/>
            <a:r>
              <a:rPr lang="es-ES" sz="2800" dirty="0" smtClean="0">
                <a:latin typeface="Century Gothic"/>
                <a:cs typeface="Century Gothic"/>
                <a:hlinkClick r:id="rId4"/>
              </a:rPr>
              <a:t>xxxxx</a:t>
            </a:r>
            <a:r>
              <a:rPr lang="es-ES" sz="2800" dirty="0" smtClean="0">
                <a:latin typeface="Century Gothic"/>
                <a:cs typeface="Century Gothic"/>
                <a:hlinkClick r:id="rId4"/>
              </a:rPr>
              <a:t>xxx@mininterior.gov.co</a:t>
            </a:r>
            <a:endParaRPr lang="es-ES" sz="2800" dirty="0" smtClean="0">
              <a:latin typeface="Century Gothic"/>
              <a:cs typeface="Century Gothic"/>
            </a:endParaRPr>
          </a:p>
          <a:p>
            <a:pPr algn="ctr"/>
            <a:r>
              <a:rPr lang="es-ES" sz="2800" dirty="0" smtClean="0">
                <a:latin typeface="Century Gothic"/>
                <a:cs typeface="Century Gothic"/>
              </a:rPr>
              <a:t>Tel. 242 74 00 – Ext. 2723</a:t>
            </a:r>
          </a:p>
          <a:p>
            <a:pPr algn="ctr"/>
            <a:r>
              <a:rPr lang="es-ES" sz="2800" dirty="0" smtClean="0">
                <a:latin typeface="Century Gothic"/>
                <a:cs typeface="Century Gothic"/>
              </a:rPr>
              <a:t>Cel. </a:t>
            </a:r>
            <a:r>
              <a:rPr lang="es-ES" sz="2800" dirty="0" smtClean="0">
                <a:latin typeface="Century Gothic"/>
                <a:cs typeface="Century Gothic"/>
              </a:rPr>
              <a:t>31x xxx </a:t>
            </a:r>
            <a:r>
              <a:rPr lang="es-ES" sz="2800" dirty="0" err="1" smtClean="0">
                <a:latin typeface="Century Gothic"/>
                <a:cs typeface="Century Gothic"/>
              </a:rPr>
              <a:t>xxx</a:t>
            </a:r>
            <a:endParaRPr lang="es-ES" sz="28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24635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43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ángulo redondeado 1"/>
          <p:cNvSpPr/>
          <p:nvPr/>
        </p:nvSpPr>
        <p:spPr>
          <a:xfrm>
            <a:off x="762000" y="260350"/>
            <a:ext cx="7566025" cy="442913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CO" sz="2000" b="1" dirty="0">
                <a:solidFill>
                  <a:srgbClr val="FFFFFF"/>
                </a:solidFill>
                <a:latin typeface="Arial" panose="020B0604020202020204" pitchFamily="34" charset="0"/>
              </a:rPr>
              <a:t>OBJETIVO GENERAL</a:t>
            </a:r>
            <a:endParaRPr lang="es-ES" sz="1050" b="1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pic>
        <p:nvPicPr>
          <p:cNvPr id="19462" name="Imagen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35309"/>
            <a:ext cx="9128898" cy="4863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2 Grupo"/>
          <p:cNvGrpSpPr/>
          <p:nvPr/>
        </p:nvGrpSpPr>
        <p:grpSpPr>
          <a:xfrm>
            <a:off x="2843808" y="6093296"/>
            <a:ext cx="6214590" cy="692696"/>
            <a:chOff x="285720" y="5786454"/>
            <a:chExt cx="8572560" cy="982510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85720" y="5786454"/>
              <a:ext cx="5200041" cy="982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4 Imagen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40008" y="6078013"/>
              <a:ext cx="3118272" cy="637135"/>
            </a:xfrm>
            <a:prstGeom prst="rect">
              <a:avLst/>
            </a:prstGeom>
          </p:spPr>
        </p:pic>
      </p:grpSp>
      <p:sp>
        <p:nvSpPr>
          <p:cNvPr id="10" name="1 Título"/>
          <p:cNvSpPr txBox="1">
            <a:spLocks/>
          </p:cNvSpPr>
          <p:nvPr/>
        </p:nvSpPr>
        <p:spPr>
          <a:xfrm>
            <a:off x="0" y="13657"/>
            <a:ext cx="9144000" cy="1173859"/>
          </a:xfrm>
          <a:prstGeom prst="rect">
            <a:avLst/>
          </a:prstGeom>
          <a:solidFill>
            <a:srgbClr val="63002D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O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Lineamientos generales para la inclusión de la política pública para las víctimas</a:t>
            </a:r>
            <a:endParaRPr lang="es-ES" sz="3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211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2 Grupo"/>
          <p:cNvGrpSpPr/>
          <p:nvPr/>
        </p:nvGrpSpPr>
        <p:grpSpPr>
          <a:xfrm>
            <a:off x="285720" y="5733256"/>
            <a:ext cx="8572560" cy="1035708"/>
            <a:chOff x="285720" y="5786454"/>
            <a:chExt cx="8572560" cy="982510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5720" y="5786454"/>
              <a:ext cx="5200041" cy="982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4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40008" y="6078013"/>
              <a:ext cx="3118272" cy="637135"/>
            </a:xfrm>
            <a:prstGeom prst="rect">
              <a:avLst/>
            </a:prstGeom>
          </p:spPr>
        </p:pic>
      </p:grpSp>
      <p:sp>
        <p:nvSpPr>
          <p:cNvPr id="6" name="Rectángulo 2"/>
          <p:cNvSpPr/>
          <p:nvPr/>
        </p:nvSpPr>
        <p:spPr>
          <a:xfrm>
            <a:off x="467544" y="1340768"/>
            <a:ext cx="828092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3600" b="1" dirty="0" smtClean="0">
                <a:latin typeface="Century Gothic" panose="020B0502020202020204" pitchFamily="34" charset="0"/>
              </a:rPr>
              <a:t>Brindar orientaciones</a:t>
            </a:r>
            <a:r>
              <a:rPr lang="es-CO" sz="3600" dirty="0" smtClean="0">
                <a:latin typeface="Century Gothic" panose="020B0502020202020204" pitchFamily="34" charset="0"/>
              </a:rPr>
              <a:t> </a:t>
            </a:r>
            <a:r>
              <a:rPr lang="es-CO" sz="3200" dirty="0" smtClean="0">
                <a:latin typeface="Century Gothic" panose="020B0502020202020204" pitchFamily="34" charset="0"/>
              </a:rPr>
              <a:t>a las entidades territoriales sobre la </a:t>
            </a:r>
            <a:r>
              <a:rPr lang="es-CO" sz="3600" b="1" dirty="0" smtClean="0">
                <a:latin typeface="Century Gothic" panose="020B0502020202020204" pitchFamily="34" charset="0"/>
              </a:rPr>
              <a:t>elaboración de informes de gestión</a:t>
            </a:r>
            <a:r>
              <a:rPr lang="es-CO" sz="3600" dirty="0" smtClean="0">
                <a:latin typeface="Century Gothic" panose="020B0502020202020204" pitchFamily="34" charset="0"/>
              </a:rPr>
              <a:t> </a:t>
            </a:r>
            <a:r>
              <a:rPr lang="es-CO" sz="3200" dirty="0" smtClean="0">
                <a:latin typeface="Century Gothic" panose="020B0502020202020204" pitchFamily="34" charset="0"/>
              </a:rPr>
              <a:t>en los que incluyan los aspectos esenciales que permitan evidenciar su gestión en materia de prevención, atención, asistencia y reparación integral a las </a:t>
            </a:r>
            <a:r>
              <a:rPr lang="es-CO" sz="3600" b="1" dirty="0" smtClean="0">
                <a:latin typeface="Century Gothic" panose="020B0502020202020204" pitchFamily="34" charset="0"/>
              </a:rPr>
              <a:t>víctimas del conflicto armado</a:t>
            </a:r>
            <a:r>
              <a:rPr lang="es-CO" sz="3200" dirty="0" smtClean="0">
                <a:latin typeface="Century Gothic" panose="020B0502020202020204" pitchFamily="34" charset="0"/>
              </a:rPr>
              <a:t>.</a:t>
            </a:r>
            <a:endParaRPr lang="es-CO" sz="3200" dirty="0">
              <a:latin typeface="Century Gothic" panose="020B0502020202020204" pitchFamily="34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0" y="13657"/>
            <a:ext cx="9144000" cy="1173859"/>
          </a:xfrm>
          <a:prstGeom prst="rect">
            <a:avLst/>
          </a:prstGeom>
          <a:solidFill>
            <a:srgbClr val="63002D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O" sz="4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Objetivo</a:t>
            </a:r>
            <a:endParaRPr lang="es-ES" sz="4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45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2 Grupo"/>
          <p:cNvGrpSpPr/>
          <p:nvPr/>
        </p:nvGrpSpPr>
        <p:grpSpPr>
          <a:xfrm>
            <a:off x="285720" y="5733256"/>
            <a:ext cx="8572560" cy="1035708"/>
            <a:chOff x="285720" y="5786454"/>
            <a:chExt cx="8572560" cy="982510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5720" y="5786454"/>
              <a:ext cx="5200041" cy="982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4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40008" y="6078013"/>
              <a:ext cx="3118272" cy="637135"/>
            </a:xfrm>
            <a:prstGeom prst="rect">
              <a:avLst/>
            </a:prstGeom>
          </p:spPr>
        </p:pic>
      </p:grp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3818944707"/>
              </p:ext>
            </p:extLst>
          </p:nvPr>
        </p:nvGraphicFramePr>
        <p:xfrm>
          <a:off x="0" y="1484784"/>
          <a:ext cx="9144000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 Título"/>
          <p:cNvSpPr txBox="1">
            <a:spLocks/>
          </p:cNvSpPr>
          <p:nvPr/>
        </p:nvSpPr>
        <p:spPr>
          <a:xfrm>
            <a:off x="0" y="13657"/>
            <a:ext cx="9144000" cy="1173859"/>
          </a:xfrm>
          <a:prstGeom prst="rect">
            <a:avLst/>
          </a:prstGeom>
          <a:solidFill>
            <a:srgbClr val="63002D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O" sz="4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Informes de Gestión</a:t>
            </a:r>
            <a:endParaRPr lang="es-ES" sz="4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07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755576" y="6093296"/>
            <a:ext cx="70259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CO" dirty="0"/>
          </a:p>
        </p:txBody>
      </p:sp>
      <p:grpSp>
        <p:nvGrpSpPr>
          <p:cNvPr id="2" name="2 Grupo"/>
          <p:cNvGrpSpPr/>
          <p:nvPr/>
        </p:nvGrpSpPr>
        <p:grpSpPr>
          <a:xfrm>
            <a:off x="2843808" y="6093296"/>
            <a:ext cx="6214590" cy="692696"/>
            <a:chOff x="285720" y="5786454"/>
            <a:chExt cx="8572560" cy="982510"/>
          </a:xfrm>
        </p:grpSpPr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5720" y="5786454"/>
              <a:ext cx="5200041" cy="982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4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40008" y="6078013"/>
              <a:ext cx="3118272" cy="637135"/>
            </a:xfrm>
            <a:prstGeom prst="rect">
              <a:avLst/>
            </a:prstGeom>
          </p:spPr>
        </p:pic>
      </p:grpSp>
      <p:sp>
        <p:nvSpPr>
          <p:cNvPr id="8" name="1 Título"/>
          <p:cNvSpPr txBox="1">
            <a:spLocks/>
          </p:cNvSpPr>
          <p:nvPr/>
        </p:nvSpPr>
        <p:spPr>
          <a:xfrm>
            <a:off x="0" y="13657"/>
            <a:ext cx="9144000" cy="1173859"/>
          </a:xfrm>
          <a:prstGeom prst="rect">
            <a:avLst/>
          </a:prstGeom>
          <a:solidFill>
            <a:srgbClr val="63002D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O" sz="4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Informes de Gestión</a:t>
            </a:r>
            <a:endParaRPr lang="es-ES" sz="4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3972203222"/>
              </p:ext>
            </p:extLst>
          </p:nvPr>
        </p:nvGraphicFramePr>
        <p:xfrm>
          <a:off x="395536" y="1268760"/>
          <a:ext cx="8424936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19102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755576" y="6093296"/>
            <a:ext cx="70259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CO" dirty="0"/>
          </a:p>
        </p:txBody>
      </p:sp>
      <p:grpSp>
        <p:nvGrpSpPr>
          <p:cNvPr id="2" name="2 Grupo"/>
          <p:cNvGrpSpPr/>
          <p:nvPr/>
        </p:nvGrpSpPr>
        <p:grpSpPr>
          <a:xfrm>
            <a:off x="2843808" y="6093296"/>
            <a:ext cx="6214590" cy="692696"/>
            <a:chOff x="285720" y="5786454"/>
            <a:chExt cx="8572560" cy="982510"/>
          </a:xfrm>
        </p:grpSpPr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5720" y="5786454"/>
              <a:ext cx="5200041" cy="982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4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40008" y="6078013"/>
              <a:ext cx="3118272" cy="637135"/>
            </a:xfrm>
            <a:prstGeom prst="rect">
              <a:avLst/>
            </a:prstGeom>
          </p:spPr>
        </p:pic>
      </p:grpSp>
      <p:sp>
        <p:nvSpPr>
          <p:cNvPr id="8" name="1 Título"/>
          <p:cNvSpPr txBox="1">
            <a:spLocks/>
          </p:cNvSpPr>
          <p:nvPr/>
        </p:nvSpPr>
        <p:spPr>
          <a:xfrm>
            <a:off x="0" y="13657"/>
            <a:ext cx="9144000" cy="1173859"/>
          </a:xfrm>
          <a:prstGeom prst="rect">
            <a:avLst/>
          </a:prstGeom>
          <a:solidFill>
            <a:srgbClr val="63002D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O" sz="4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Informes de Gestión - Fundamentos</a:t>
            </a:r>
            <a:endParaRPr lang="es-ES" sz="4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1152265239"/>
              </p:ext>
            </p:extLst>
          </p:nvPr>
        </p:nvGraphicFramePr>
        <p:xfrm>
          <a:off x="395536" y="1397000"/>
          <a:ext cx="8424936" cy="4480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16790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755576" y="6093296"/>
            <a:ext cx="70259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CO" dirty="0"/>
          </a:p>
        </p:txBody>
      </p:sp>
      <p:grpSp>
        <p:nvGrpSpPr>
          <p:cNvPr id="2" name="2 Grupo"/>
          <p:cNvGrpSpPr/>
          <p:nvPr/>
        </p:nvGrpSpPr>
        <p:grpSpPr>
          <a:xfrm>
            <a:off x="2843808" y="6093296"/>
            <a:ext cx="6214590" cy="692696"/>
            <a:chOff x="285720" y="5786454"/>
            <a:chExt cx="8572560" cy="982510"/>
          </a:xfrm>
        </p:grpSpPr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5720" y="5786454"/>
              <a:ext cx="5200041" cy="982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4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40008" y="6078013"/>
              <a:ext cx="3118272" cy="637135"/>
            </a:xfrm>
            <a:prstGeom prst="rect">
              <a:avLst/>
            </a:prstGeom>
          </p:spPr>
        </p:pic>
      </p:grpSp>
      <p:sp>
        <p:nvSpPr>
          <p:cNvPr id="8" name="1 Título"/>
          <p:cNvSpPr txBox="1">
            <a:spLocks/>
          </p:cNvSpPr>
          <p:nvPr/>
        </p:nvSpPr>
        <p:spPr>
          <a:xfrm>
            <a:off x="0" y="13657"/>
            <a:ext cx="9144000" cy="1173859"/>
          </a:xfrm>
          <a:prstGeom prst="rect">
            <a:avLst/>
          </a:prstGeom>
          <a:solidFill>
            <a:srgbClr val="63002D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O" sz="4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Informes de Gestión – Fechas y Plazos</a:t>
            </a:r>
            <a:endParaRPr lang="es-ES" sz="4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3744752234"/>
              </p:ext>
            </p:extLst>
          </p:nvPr>
        </p:nvGraphicFramePr>
        <p:xfrm>
          <a:off x="107504" y="1187516"/>
          <a:ext cx="8833630" cy="40416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806837240"/>
              </p:ext>
            </p:extLst>
          </p:nvPr>
        </p:nvGraphicFramePr>
        <p:xfrm>
          <a:off x="128100" y="5157192"/>
          <a:ext cx="8836388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</p:spTree>
    <p:extLst>
      <p:ext uri="{BB962C8B-B14F-4D97-AF65-F5344CB8AC3E}">
        <p14:creationId xmlns:p14="http://schemas.microsoft.com/office/powerpoint/2010/main" val="331314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755576" y="6093296"/>
            <a:ext cx="70259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CO" dirty="0"/>
          </a:p>
        </p:txBody>
      </p:sp>
      <p:grpSp>
        <p:nvGrpSpPr>
          <p:cNvPr id="2" name="2 Grupo"/>
          <p:cNvGrpSpPr/>
          <p:nvPr/>
        </p:nvGrpSpPr>
        <p:grpSpPr>
          <a:xfrm>
            <a:off x="2843808" y="6093296"/>
            <a:ext cx="6214590" cy="692696"/>
            <a:chOff x="285720" y="5786454"/>
            <a:chExt cx="8572560" cy="982510"/>
          </a:xfrm>
        </p:grpSpPr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5720" y="5786454"/>
              <a:ext cx="5200041" cy="982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4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40008" y="6078013"/>
              <a:ext cx="3118272" cy="637135"/>
            </a:xfrm>
            <a:prstGeom prst="rect">
              <a:avLst/>
            </a:prstGeom>
          </p:spPr>
        </p:pic>
      </p:grpSp>
      <p:sp>
        <p:nvSpPr>
          <p:cNvPr id="8" name="1 Título"/>
          <p:cNvSpPr txBox="1">
            <a:spLocks/>
          </p:cNvSpPr>
          <p:nvPr/>
        </p:nvSpPr>
        <p:spPr>
          <a:xfrm>
            <a:off x="0" y="13657"/>
            <a:ext cx="9144000" cy="1173859"/>
          </a:xfrm>
          <a:prstGeom prst="rect">
            <a:avLst/>
          </a:prstGeom>
          <a:solidFill>
            <a:srgbClr val="63002D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O" sz="4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Circular Conjunta 018 – PGN y CGR</a:t>
            </a:r>
            <a:endParaRPr lang="es-ES" sz="4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1077462394"/>
              </p:ext>
            </p:extLst>
          </p:nvPr>
        </p:nvGraphicFramePr>
        <p:xfrm>
          <a:off x="585648" y="1187516"/>
          <a:ext cx="8234824" cy="5090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978845142"/>
              </p:ext>
            </p:extLst>
          </p:nvPr>
        </p:nvGraphicFramePr>
        <p:xfrm>
          <a:off x="128100" y="5301208"/>
          <a:ext cx="8836388" cy="72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</p:spTree>
    <p:extLst>
      <p:ext uri="{BB962C8B-B14F-4D97-AF65-F5344CB8AC3E}">
        <p14:creationId xmlns:p14="http://schemas.microsoft.com/office/powerpoint/2010/main" val="413701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5772</TotalTime>
  <Words>1562</Words>
  <Application>Microsoft Office PowerPoint</Application>
  <PresentationFormat>Presentación en pantalla (4:3)</PresentationFormat>
  <Paragraphs>169</Paragraphs>
  <Slides>24</Slides>
  <Notes>16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Carolina Acosta Gutierrez</dc:creator>
  <cp:lastModifiedBy>Jhovana Constanza Rojas Cardona</cp:lastModifiedBy>
  <cp:revision>230</cp:revision>
  <dcterms:created xsi:type="dcterms:W3CDTF">2014-10-20T16:00:02Z</dcterms:created>
  <dcterms:modified xsi:type="dcterms:W3CDTF">2015-10-06T01:02:03Z</dcterms:modified>
</cp:coreProperties>
</file>